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71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, Daniel (HSC)" initials="ZD(" lastIdx="1" clrIdx="0">
    <p:extLst>
      <p:ext uri="{19B8F6BF-5375-455C-9EA6-DF929625EA0E}">
        <p15:presenceInfo xmlns:p15="http://schemas.microsoft.com/office/powerpoint/2012/main" userId="S::daniel-zhao@ouhsc.edu::e00ad195-5e3c-4de8-8435-fad4d1cbd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4E411-7B1D-4103-A8CC-BC6D9BF9C16A}" v="53" dt="2021-08-13T15:56:16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, Daniel (HSC)" userId="e00ad195-5e3c-4de8-8435-fad4d1cbd856" providerId="ADAL" clId="{5B2F49B3-A79E-4B22-9114-DBD4B7DD5C47}"/>
    <pc:docChg chg="undo custSel addSld modSld sldOrd">
      <pc:chgData name="Zhao, Daniel (HSC)" userId="e00ad195-5e3c-4de8-8435-fad4d1cbd856" providerId="ADAL" clId="{5B2F49B3-A79E-4B22-9114-DBD4B7DD5C47}" dt="2021-08-09T20:42:25.725" v="8652" actId="20577"/>
      <pc:docMkLst>
        <pc:docMk/>
      </pc:docMkLst>
      <pc:sldChg chg="modSp mod">
        <pc:chgData name="Zhao, Daniel (HSC)" userId="e00ad195-5e3c-4de8-8435-fad4d1cbd856" providerId="ADAL" clId="{5B2F49B3-A79E-4B22-9114-DBD4B7DD5C47}" dt="2021-08-09T18:34:02.732" v="2978" actId="20577"/>
        <pc:sldMkLst>
          <pc:docMk/>
          <pc:sldMk cId="1428826675" sldId="257"/>
        </pc:sldMkLst>
        <pc:spChg chg="mod">
          <ac:chgData name="Zhao, Daniel (HSC)" userId="e00ad195-5e3c-4de8-8435-fad4d1cbd856" providerId="ADAL" clId="{5B2F49B3-A79E-4B22-9114-DBD4B7DD5C47}" dt="2021-08-09T18:34:02.732" v="2978" actId="20577"/>
          <ac:spMkLst>
            <pc:docMk/>
            <pc:sldMk cId="1428826675" sldId="257"/>
            <ac:spMk id="3" creationId="{BA6EBEEE-0A46-44BD-AD03-48A6AC9AD7C4}"/>
          </ac:spMkLst>
        </pc:spChg>
      </pc:sldChg>
      <pc:sldChg chg="modSp mod">
        <pc:chgData name="Zhao, Daniel (HSC)" userId="e00ad195-5e3c-4de8-8435-fad4d1cbd856" providerId="ADAL" clId="{5B2F49B3-A79E-4B22-9114-DBD4B7DD5C47}" dt="2021-08-09T19:05:22.150" v="4094" actId="20577"/>
        <pc:sldMkLst>
          <pc:docMk/>
          <pc:sldMk cId="3489263953" sldId="261"/>
        </pc:sldMkLst>
        <pc:spChg chg="mod">
          <ac:chgData name="Zhao, Daniel (HSC)" userId="e00ad195-5e3c-4de8-8435-fad4d1cbd856" providerId="ADAL" clId="{5B2F49B3-A79E-4B22-9114-DBD4B7DD5C47}" dt="2021-08-09T19:05:22.150" v="4094" actId="20577"/>
          <ac:spMkLst>
            <pc:docMk/>
            <pc:sldMk cId="3489263953" sldId="261"/>
            <ac:spMk id="3" creationId="{BA6EBEEE-0A46-44BD-AD03-48A6AC9AD7C4}"/>
          </ac:spMkLst>
        </pc:spChg>
      </pc:sldChg>
      <pc:sldChg chg="modSp mod">
        <pc:chgData name="Zhao, Daniel (HSC)" userId="e00ad195-5e3c-4de8-8435-fad4d1cbd856" providerId="ADAL" clId="{5B2F49B3-A79E-4B22-9114-DBD4B7DD5C47}" dt="2021-08-09T19:29:28.043" v="4959" actId="20577"/>
        <pc:sldMkLst>
          <pc:docMk/>
          <pc:sldMk cId="1949897712" sldId="266"/>
        </pc:sldMkLst>
        <pc:spChg chg="mod">
          <ac:chgData name="Zhao, Daniel (HSC)" userId="e00ad195-5e3c-4de8-8435-fad4d1cbd856" providerId="ADAL" clId="{5B2F49B3-A79E-4B22-9114-DBD4B7DD5C47}" dt="2021-08-09T18:34:31.146" v="2981" actId="20577"/>
          <ac:spMkLst>
            <pc:docMk/>
            <pc:sldMk cId="1949897712" sldId="266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19:29:28.043" v="4959" actId="20577"/>
          <ac:spMkLst>
            <pc:docMk/>
            <pc:sldMk cId="1949897712" sldId="266"/>
            <ac:spMk id="3" creationId="{BA6EBEEE-0A46-44BD-AD03-48A6AC9AD7C4}"/>
          </ac:spMkLst>
        </pc:spChg>
      </pc:sldChg>
      <pc:sldChg chg="modSp mod">
        <pc:chgData name="Zhao, Daniel (HSC)" userId="e00ad195-5e3c-4de8-8435-fad4d1cbd856" providerId="ADAL" clId="{5B2F49B3-A79E-4B22-9114-DBD4B7DD5C47}" dt="2021-08-09T17:06:38.243" v="1669" actId="20577"/>
        <pc:sldMkLst>
          <pc:docMk/>
          <pc:sldMk cId="1920602229" sldId="267"/>
        </pc:sldMkLst>
        <pc:spChg chg="mod">
          <ac:chgData name="Zhao, Daniel (HSC)" userId="e00ad195-5e3c-4de8-8435-fad4d1cbd856" providerId="ADAL" clId="{5B2F49B3-A79E-4B22-9114-DBD4B7DD5C47}" dt="2021-08-09T15:23:13.360" v="79" actId="20577"/>
          <ac:spMkLst>
            <pc:docMk/>
            <pc:sldMk cId="1920602229" sldId="267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17:06:38.243" v="1669" actId="20577"/>
          <ac:spMkLst>
            <pc:docMk/>
            <pc:sldMk cId="1920602229" sldId="267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5B2F49B3-A79E-4B22-9114-DBD4B7DD5C47}" dt="2021-08-09T17:11:08.517" v="1981" actId="20577"/>
        <pc:sldMkLst>
          <pc:docMk/>
          <pc:sldMk cId="3440557028" sldId="268"/>
        </pc:sldMkLst>
        <pc:spChg chg="mod">
          <ac:chgData name="Zhao, Daniel (HSC)" userId="e00ad195-5e3c-4de8-8435-fad4d1cbd856" providerId="ADAL" clId="{5B2F49B3-A79E-4B22-9114-DBD4B7DD5C47}" dt="2021-08-09T15:23:21.520" v="89" actId="20577"/>
          <ac:spMkLst>
            <pc:docMk/>
            <pc:sldMk cId="3440557028" sldId="268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17:11:08.517" v="1981" actId="20577"/>
          <ac:spMkLst>
            <pc:docMk/>
            <pc:sldMk cId="3440557028" sldId="268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5B2F49B3-A79E-4B22-9114-DBD4B7DD5C47}" dt="2021-08-09T18:33:21.708" v="2916" actId="20577"/>
        <pc:sldMkLst>
          <pc:docMk/>
          <pc:sldMk cId="1323043302" sldId="269"/>
        </pc:sldMkLst>
        <pc:spChg chg="mod">
          <ac:chgData name="Zhao, Daniel (HSC)" userId="e00ad195-5e3c-4de8-8435-fad4d1cbd856" providerId="ADAL" clId="{5B2F49B3-A79E-4B22-9114-DBD4B7DD5C47}" dt="2021-08-09T18:33:21.708" v="2916" actId="20577"/>
          <ac:spMkLst>
            <pc:docMk/>
            <pc:sldMk cId="1323043302" sldId="269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17:34:17.385" v="2492" actId="108"/>
          <ac:spMkLst>
            <pc:docMk/>
            <pc:sldMk cId="1323043302" sldId="269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5B2F49B3-A79E-4B22-9114-DBD4B7DD5C47}" dt="2021-08-09T18:40:45.672" v="3162" actId="20577"/>
        <pc:sldMkLst>
          <pc:docMk/>
          <pc:sldMk cId="3108939424" sldId="270"/>
        </pc:sldMkLst>
        <pc:spChg chg="mod">
          <ac:chgData name="Zhao, Daniel (HSC)" userId="e00ad195-5e3c-4de8-8435-fad4d1cbd856" providerId="ADAL" clId="{5B2F49B3-A79E-4B22-9114-DBD4B7DD5C47}" dt="2021-08-09T18:33:30.151" v="2929" actId="20577"/>
          <ac:spMkLst>
            <pc:docMk/>
            <pc:sldMk cId="3108939424" sldId="270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18:40:45.672" v="3162" actId="20577"/>
          <ac:spMkLst>
            <pc:docMk/>
            <pc:sldMk cId="3108939424" sldId="270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5B2F49B3-A79E-4B22-9114-DBD4B7DD5C47}" dt="2021-08-09T16:59:48.440" v="1447" actId="108"/>
        <pc:sldMkLst>
          <pc:docMk/>
          <pc:sldMk cId="2774917171" sldId="271"/>
        </pc:sldMkLst>
        <pc:spChg chg="mod">
          <ac:chgData name="Zhao, Daniel (HSC)" userId="e00ad195-5e3c-4de8-8435-fad4d1cbd856" providerId="ADAL" clId="{5B2F49B3-A79E-4B22-9114-DBD4B7DD5C47}" dt="2021-08-09T16:59:48.440" v="1447" actId="108"/>
          <ac:spMkLst>
            <pc:docMk/>
            <pc:sldMk cId="2774917171" sldId="271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16:58:42.516" v="1438" actId="20577"/>
          <ac:spMkLst>
            <pc:docMk/>
            <pc:sldMk cId="2774917171" sldId="271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5B2F49B3-A79E-4B22-9114-DBD4B7DD5C47}" dt="2021-08-09T17:22:06.601" v="2359" actId="20577"/>
        <pc:sldMkLst>
          <pc:docMk/>
          <pc:sldMk cId="1034326184" sldId="272"/>
        </pc:sldMkLst>
        <pc:spChg chg="mod">
          <ac:chgData name="Zhao, Daniel (HSC)" userId="e00ad195-5e3c-4de8-8435-fad4d1cbd856" providerId="ADAL" clId="{5B2F49B3-A79E-4B22-9114-DBD4B7DD5C47}" dt="2021-08-09T17:16:33.096" v="1987" actId="20577"/>
          <ac:spMkLst>
            <pc:docMk/>
            <pc:sldMk cId="1034326184" sldId="272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17:22:06.601" v="2359" actId="20577"/>
          <ac:spMkLst>
            <pc:docMk/>
            <pc:sldMk cId="1034326184" sldId="272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5B2F49B3-A79E-4B22-9114-DBD4B7DD5C47}" dt="2021-08-09T18:45:38.279" v="3193" actId="20577"/>
        <pc:sldMkLst>
          <pc:docMk/>
          <pc:sldMk cId="2190823891" sldId="273"/>
        </pc:sldMkLst>
        <pc:spChg chg="mod">
          <ac:chgData name="Zhao, Daniel (HSC)" userId="e00ad195-5e3c-4de8-8435-fad4d1cbd856" providerId="ADAL" clId="{5B2F49B3-A79E-4B22-9114-DBD4B7DD5C47}" dt="2021-08-09T18:37:07.301" v="2991" actId="20577"/>
          <ac:spMkLst>
            <pc:docMk/>
            <pc:sldMk cId="2190823891" sldId="273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18:45:38.279" v="3193" actId="20577"/>
          <ac:spMkLst>
            <pc:docMk/>
            <pc:sldMk cId="2190823891" sldId="273"/>
            <ac:spMk id="3" creationId="{BA6EBEEE-0A46-44BD-AD03-48A6AC9AD7C4}"/>
          </ac:spMkLst>
        </pc:spChg>
      </pc:sldChg>
      <pc:sldChg chg="addSp delSp modSp add mod">
        <pc:chgData name="Zhao, Daniel (HSC)" userId="e00ad195-5e3c-4de8-8435-fad4d1cbd856" providerId="ADAL" clId="{5B2F49B3-A79E-4B22-9114-DBD4B7DD5C47}" dt="2021-08-09T18:48:06.478" v="3235" actId="478"/>
        <pc:sldMkLst>
          <pc:docMk/>
          <pc:sldMk cId="3568924551" sldId="274"/>
        </pc:sldMkLst>
        <pc:spChg chg="mod">
          <ac:chgData name="Zhao, Daniel (HSC)" userId="e00ad195-5e3c-4de8-8435-fad4d1cbd856" providerId="ADAL" clId="{5B2F49B3-A79E-4B22-9114-DBD4B7DD5C47}" dt="2021-08-09T18:47:30.448" v="3228" actId="20577"/>
          <ac:spMkLst>
            <pc:docMk/>
            <pc:sldMk cId="3568924551" sldId="274"/>
            <ac:spMk id="2" creationId="{D374525A-1E4A-41CC-8566-3285F7828E9F}"/>
          </ac:spMkLst>
        </pc:spChg>
        <pc:spChg chg="del mod">
          <ac:chgData name="Zhao, Daniel (HSC)" userId="e00ad195-5e3c-4de8-8435-fad4d1cbd856" providerId="ADAL" clId="{5B2F49B3-A79E-4B22-9114-DBD4B7DD5C47}" dt="2021-08-09T18:48:06.478" v="3235" actId="478"/>
          <ac:spMkLst>
            <pc:docMk/>
            <pc:sldMk cId="3568924551" sldId="274"/>
            <ac:spMk id="3" creationId="{BA6EBEEE-0A46-44BD-AD03-48A6AC9AD7C4}"/>
          </ac:spMkLst>
        </pc:spChg>
        <pc:picChg chg="add mod">
          <ac:chgData name="Zhao, Daniel (HSC)" userId="e00ad195-5e3c-4de8-8435-fad4d1cbd856" providerId="ADAL" clId="{5B2F49B3-A79E-4B22-9114-DBD4B7DD5C47}" dt="2021-08-09T18:48:00.310" v="3234" actId="1076"/>
          <ac:picMkLst>
            <pc:docMk/>
            <pc:sldMk cId="3568924551" sldId="274"/>
            <ac:picMk id="6" creationId="{FC9AC18B-BF84-4C13-A955-8983A7E951F2}"/>
          </ac:picMkLst>
        </pc:picChg>
      </pc:sldChg>
      <pc:sldChg chg="modSp add mod">
        <pc:chgData name="Zhao, Daniel (HSC)" userId="e00ad195-5e3c-4de8-8435-fad4d1cbd856" providerId="ADAL" clId="{5B2F49B3-A79E-4B22-9114-DBD4B7DD5C47}" dt="2021-08-09T18:57:17.099" v="3291" actId="6549"/>
        <pc:sldMkLst>
          <pc:docMk/>
          <pc:sldMk cId="1852843847" sldId="275"/>
        </pc:sldMkLst>
        <pc:spChg chg="mod">
          <ac:chgData name="Zhao, Daniel (HSC)" userId="e00ad195-5e3c-4de8-8435-fad4d1cbd856" providerId="ADAL" clId="{5B2F49B3-A79E-4B22-9114-DBD4B7DD5C47}" dt="2021-08-09T18:57:12.321" v="3290"/>
          <ac:spMkLst>
            <pc:docMk/>
            <pc:sldMk cId="1852843847" sldId="275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18:57:17.099" v="3291" actId="6549"/>
          <ac:spMkLst>
            <pc:docMk/>
            <pc:sldMk cId="1852843847" sldId="275"/>
            <ac:spMk id="3" creationId="{BA6EBEEE-0A46-44BD-AD03-48A6AC9AD7C4}"/>
          </ac:spMkLst>
        </pc:spChg>
      </pc:sldChg>
      <pc:sldChg chg="modSp add mod ord">
        <pc:chgData name="Zhao, Daniel (HSC)" userId="e00ad195-5e3c-4de8-8435-fad4d1cbd856" providerId="ADAL" clId="{5B2F49B3-A79E-4B22-9114-DBD4B7DD5C47}" dt="2021-08-09T20:02:15.958" v="6799" actId="12"/>
        <pc:sldMkLst>
          <pc:docMk/>
          <pc:sldMk cId="3361694132" sldId="276"/>
        </pc:sldMkLst>
        <pc:spChg chg="mod">
          <ac:chgData name="Zhao, Daniel (HSC)" userId="e00ad195-5e3c-4de8-8435-fad4d1cbd856" providerId="ADAL" clId="{5B2F49B3-A79E-4B22-9114-DBD4B7DD5C47}" dt="2021-08-09T19:26:53.836" v="4821" actId="20577"/>
          <ac:spMkLst>
            <pc:docMk/>
            <pc:sldMk cId="3361694132" sldId="276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20:02:15.958" v="6799" actId="12"/>
          <ac:spMkLst>
            <pc:docMk/>
            <pc:sldMk cId="3361694132" sldId="276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5B2F49B3-A79E-4B22-9114-DBD4B7DD5C47}" dt="2021-08-09T19:40:49.205" v="5961" actId="20577"/>
        <pc:sldMkLst>
          <pc:docMk/>
          <pc:sldMk cId="1002553817" sldId="277"/>
        </pc:sldMkLst>
        <pc:spChg chg="mod">
          <ac:chgData name="Zhao, Daniel (HSC)" userId="e00ad195-5e3c-4de8-8435-fad4d1cbd856" providerId="ADAL" clId="{5B2F49B3-A79E-4B22-9114-DBD4B7DD5C47}" dt="2021-08-09T19:30:27.597" v="4988" actId="6549"/>
          <ac:spMkLst>
            <pc:docMk/>
            <pc:sldMk cId="1002553817" sldId="277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19:40:49.205" v="5961" actId="20577"/>
          <ac:spMkLst>
            <pc:docMk/>
            <pc:sldMk cId="1002553817" sldId="277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5B2F49B3-A79E-4B22-9114-DBD4B7DD5C47}" dt="2021-08-09T20:02:30.949" v="6801" actId="20577"/>
        <pc:sldMkLst>
          <pc:docMk/>
          <pc:sldMk cId="3202829135" sldId="278"/>
        </pc:sldMkLst>
        <pc:spChg chg="mod">
          <ac:chgData name="Zhao, Daniel (HSC)" userId="e00ad195-5e3c-4de8-8435-fad4d1cbd856" providerId="ADAL" clId="{5B2F49B3-A79E-4B22-9114-DBD4B7DD5C47}" dt="2021-08-09T19:45:39.036" v="5982" actId="20577"/>
          <ac:spMkLst>
            <pc:docMk/>
            <pc:sldMk cId="3202829135" sldId="278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20:02:30.949" v="6801" actId="20577"/>
          <ac:spMkLst>
            <pc:docMk/>
            <pc:sldMk cId="3202829135" sldId="278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5B2F49B3-A79E-4B22-9114-DBD4B7DD5C47}" dt="2021-08-09T20:25:14.222" v="7337" actId="20577"/>
        <pc:sldMkLst>
          <pc:docMk/>
          <pc:sldMk cId="615628802" sldId="279"/>
        </pc:sldMkLst>
        <pc:spChg chg="mod">
          <ac:chgData name="Zhao, Daniel (HSC)" userId="e00ad195-5e3c-4de8-8435-fad4d1cbd856" providerId="ADAL" clId="{5B2F49B3-A79E-4B22-9114-DBD4B7DD5C47}" dt="2021-08-09T20:03:12.341" v="6807" actId="20577"/>
          <ac:spMkLst>
            <pc:docMk/>
            <pc:sldMk cId="615628802" sldId="279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20:25:14.222" v="7337" actId="20577"/>
          <ac:spMkLst>
            <pc:docMk/>
            <pc:sldMk cId="615628802" sldId="279"/>
            <ac:spMk id="3" creationId="{BA6EBEEE-0A46-44BD-AD03-48A6AC9AD7C4}"/>
          </ac:spMkLst>
        </pc:spChg>
      </pc:sldChg>
      <pc:sldChg chg="addSp delSp modSp add mod">
        <pc:chgData name="Zhao, Daniel (HSC)" userId="e00ad195-5e3c-4de8-8435-fad4d1cbd856" providerId="ADAL" clId="{5B2F49B3-A79E-4B22-9114-DBD4B7DD5C47}" dt="2021-08-09T20:32:19.689" v="7932" actId="20577"/>
        <pc:sldMkLst>
          <pc:docMk/>
          <pc:sldMk cId="1415268443" sldId="280"/>
        </pc:sldMkLst>
        <pc:spChg chg="mod">
          <ac:chgData name="Zhao, Daniel (HSC)" userId="e00ad195-5e3c-4de8-8435-fad4d1cbd856" providerId="ADAL" clId="{5B2F49B3-A79E-4B22-9114-DBD4B7DD5C47}" dt="2021-08-09T20:32:19.689" v="7932" actId="20577"/>
          <ac:spMkLst>
            <pc:docMk/>
            <pc:sldMk cId="1415268443" sldId="280"/>
            <ac:spMk id="2" creationId="{D374525A-1E4A-41CC-8566-3285F7828E9F}"/>
          </ac:spMkLst>
        </pc:spChg>
        <pc:spChg chg="add del mod">
          <ac:chgData name="Zhao, Daniel (HSC)" userId="e00ad195-5e3c-4de8-8435-fad4d1cbd856" providerId="ADAL" clId="{5B2F49B3-A79E-4B22-9114-DBD4B7DD5C47}" dt="2021-08-09T20:32:07.896" v="7928" actId="20577"/>
          <ac:spMkLst>
            <pc:docMk/>
            <pc:sldMk cId="1415268443" sldId="280"/>
            <ac:spMk id="3" creationId="{BA6EBEEE-0A46-44BD-AD03-48A6AC9AD7C4}"/>
          </ac:spMkLst>
        </pc:spChg>
        <pc:picChg chg="add del mod ord">
          <ac:chgData name="Zhao, Daniel (HSC)" userId="e00ad195-5e3c-4de8-8435-fad4d1cbd856" providerId="ADAL" clId="{5B2F49B3-A79E-4B22-9114-DBD4B7DD5C47}" dt="2021-08-09T20:22:36.720" v="7224" actId="22"/>
          <ac:picMkLst>
            <pc:docMk/>
            <pc:sldMk cId="1415268443" sldId="280"/>
            <ac:picMk id="6" creationId="{4F940AE9-BAAF-49F0-ACA8-2B396039FB11}"/>
          </ac:picMkLst>
        </pc:picChg>
        <pc:picChg chg="add mod">
          <ac:chgData name="Zhao, Daniel (HSC)" userId="e00ad195-5e3c-4de8-8435-fad4d1cbd856" providerId="ADAL" clId="{5B2F49B3-A79E-4B22-9114-DBD4B7DD5C47}" dt="2021-08-09T20:22:58.144" v="7236" actId="1076"/>
          <ac:picMkLst>
            <pc:docMk/>
            <pc:sldMk cId="1415268443" sldId="280"/>
            <ac:picMk id="9" creationId="{6B713D0D-3BD2-445B-A6EE-B00BC1CC0A36}"/>
          </ac:picMkLst>
        </pc:picChg>
      </pc:sldChg>
      <pc:sldChg chg="modSp add mod">
        <pc:chgData name="Zhao, Daniel (HSC)" userId="e00ad195-5e3c-4de8-8435-fad4d1cbd856" providerId="ADAL" clId="{5B2F49B3-A79E-4B22-9114-DBD4B7DD5C47}" dt="2021-08-09T20:42:25.725" v="8652" actId="20577"/>
        <pc:sldMkLst>
          <pc:docMk/>
          <pc:sldMk cId="3227905939" sldId="281"/>
        </pc:sldMkLst>
        <pc:spChg chg="mod">
          <ac:chgData name="Zhao, Daniel (HSC)" userId="e00ad195-5e3c-4de8-8435-fad4d1cbd856" providerId="ADAL" clId="{5B2F49B3-A79E-4B22-9114-DBD4B7DD5C47}" dt="2021-08-09T20:32:28.583" v="7935" actId="20577"/>
          <ac:spMkLst>
            <pc:docMk/>
            <pc:sldMk cId="3227905939" sldId="281"/>
            <ac:spMk id="2" creationId="{D374525A-1E4A-41CC-8566-3285F7828E9F}"/>
          </ac:spMkLst>
        </pc:spChg>
        <pc:spChg chg="mod">
          <ac:chgData name="Zhao, Daniel (HSC)" userId="e00ad195-5e3c-4de8-8435-fad4d1cbd856" providerId="ADAL" clId="{5B2F49B3-A79E-4B22-9114-DBD4B7DD5C47}" dt="2021-08-09T20:42:25.725" v="8652" actId="20577"/>
          <ac:spMkLst>
            <pc:docMk/>
            <pc:sldMk cId="3227905939" sldId="281"/>
            <ac:spMk id="3" creationId="{BA6EBEEE-0A46-44BD-AD03-48A6AC9AD7C4}"/>
          </ac:spMkLst>
        </pc:spChg>
      </pc:sldChg>
    </pc:docChg>
  </pc:docChgLst>
  <pc:docChgLst>
    <pc:chgData name="Zhao, Daniel (HSC)" userId="e00ad195-5e3c-4de8-8435-fad4d1cbd856" providerId="ADAL" clId="{7B74E411-7B1D-4103-A8CC-BC6D9BF9C16A}"/>
    <pc:docChg chg="undo custSel modSld">
      <pc:chgData name="Zhao, Daniel (HSC)" userId="e00ad195-5e3c-4de8-8435-fad4d1cbd856" providerId="ADAL" clId="{7B74E411-7B1D-4103-A8CC-BC6D9BF9C16A}" dt="2021-08-13T16:14:14.635" v="56" actId="1076"/>
      <pc:docMkLst>
        <pc:docMk/>
      </pc:docMkLst>
      <pc:sldChg chg="modSp mod">
        <pc:chgData name="Zhao, Daniel (HSC)" userId="e00ad195-5e3c-4de8-8435-fad4d1cbd856" providerId="ADAL" clId="{7B74E411-7B1D-4103-A8CC-BC6D9BF9C16A}" dt="2021-08-13T14:12:38.898" v="51" actId="20577"/>
        <pc:sldMkLst>
          <pc:docMk/>
          <pc:sldMk cId="3489263953" sldId="261"/>
        </pc:sldMkLst>
        <pc:spChg chg="mod">
          <ac:chgData name="Zhao, Daniel (HSC)" userId="e00ad195-5e3c-4de8-8435-fad4d1cbd856" providerId="ADAL" clId="{7B74E411-7B1D-4103-A8CC-BC6D9BF9C16A}" dt="2021-08-13T14:12:38.898" v="51" actId="20577"/>
          <ac:spMkLst>
            <pc:docMk/>
            <pc:sldMk cId="3489263953" sldId="261"/>
            <ac:spMk id="3" creationId="{BA6EBEEE-0A46-44BD-AD03-48A6AC9AD7C4}"/>
          </ac:spMkLst>
        </pc:spChg>
      </pc:sldChg>
      <pc:sldChg chg="modSp">
        <pc:chgData name="Zhao, Daniel (HSC)" userId="e00ad195-5e3c-4de8-8435-fad4d1cbd856" providerId="ADAL" clId="{7B74E411-7B1D-4103-A8CC-BC6D9BF9C16A}" dt="2021-08-13T15:56:13.072" v="52" actId="20578"/>
        <pc:sldMkLst>
          <pc:docMk/>
          <pc:sldMk cId="3202829135" sldId="278"/>
        </pc:sldMkLst>
        <pc:spChg chg="mod">
          <ac:chgData name="Zhao, Daniel (HSC)" userId="e00ad195-5e3c-4de8-8435-fad4d1cbd856" providerId="ADAL" clId="{7B74E411-7B1D-4103-A8CC-BC6D9BF9C16A}" dt="2021-08-13T15:56:13.072" v="52" actId="20578"/>
          <ac:spMkLst>
            <pc:docMk/>
            <pc:sldMk cId="3202829135" sldId="278"/>
            <ac:spMk id="3" creationId="{BA6EBEEE-0A46-44BD-AD03-48A6AC9AD7C4}"/>
          </ac:spMkLst>
        </pc:spChg>
      </pc:sldChg>
      <pc:sldChg chg="modSp mod">
        <pc:chgData name="Zhao, Daniel (HSC)" userId="e00ad195-5e3c-4de8-8435-fad4d1cbd856" providerId="ADAL" clId="{7B74E411-7B1D-4103-A8CC-BC6D9BF9C16A}" dt="2021-08-13T16:00:27.541" v="55" actId="15"/>
        <pc:sldMkLst>
          <pc:docMk/>
          <pc:sldMk cId="615628802" sldId="279"/>
        </pc:sldMkLst>
        <pc:spChg chg="mod">
          <ac:chgData name="Zhao, Daniel (HSC)" userId="e00ad195-5e3c-4de8-8435-fad4d1cbd856" providerId="ADAL" clId="{7B74E411-7B1D-4103-A8CC-BC6D9BF9C16A}" dt="2021-08-13T16:00:27.541" v="55" actId="15"/>
          <ac:spMkLst>
            <pc:docMk/>
            <pc:sldMk cId="615628802" sldId="279"/>
            <ac:spMk id="3" creationId="{BA6EBEEE-0A46-44BD-AD03-48A6AC9AD7C4}"/>
          </ac:spMkLst>
        </pc:spChg>
      </pc:sldChg>
      <pc:sldChg chg="modSp mod">
        <pc:chgData name="Zhao, Daniel (HSC)" userId="e00ad195-5e3c-4de8-8435-fad4d1cbd856" providerId="ADAL" clId="{7B74E411-7B1D-4103-A8CC-BC6D9BF9C16A}" dt="2021-08-13T16:14:14.635" v="56" actId="1076"/>
        <pc:sldMkLst>
          <pc:docMk/>
          <pc:sldMk cId="3227905939" sldId="281"/>
        </pc:sldMkLst>
        <pc:picChg chg="mod">
          <ac:chgData name="Zhao, Daniel (HSC)" userId="e00ad195-5e3c-4de8-8435-fad4d1cbd856" providerId="ADAL" clId="{7B74E411-7B1D-4103-A8CC-BC6D9BF9C16A}" dt="2021-08-13T16:14:14.635" v="56" actId="1076"/>
          <ac:picMkLst>
            <pc:docMk/>
            <pc:sldMk cId="3227905939" sldId="281"/>
            <ac:picMk id="9" creationId="{6B713D0D-3BD2-445B-A6EE-B00BC1CC0A36}"/>
          </ac:picMkLst>
        </pc:picChg>
      </pc:sldChg>
    </pc:docChg>
  </pc:docChgLst>
  <pc:docChgLst>
    <pc:chgData name="Zhao, Daniel (HSC)" userId="e00ad195-5e3c-4de8-8435-fad4d1cbd856" providerId="ADAL" clId="{B12A609E-2B29-469D-BDAE-09FC035F4CB2}"/>
    <pc:docChg chg="undo redo custSel addSld delSld modSld sldOrd addMainMaster delMainMaster">
      <pc:chgData name="Zhao, Daniel (HSC)" userId="e00ad195-5e3c-4de8-8435-fad4d1cbd856" providerId="ADAL" clId="{B12A609E-2B29-469D-BDAE-09FC035F4CB2}" dt="2021-08-10T03:19:13.347" v="6745" actId="20577"/>
      <pc:docMkLst>
        <pc:docMk/>
      </pc:docMkLst>
      <pc:sldChg chg="addSp delSp modSp mod modMedia setBg modClrScheme delAnim setClrOvrMap delDesignElem chgLayout">
        <pc:chgData name="Zhao, Daniel (HSC)" userId="e00ad195-5e3c-4de8-8435-fad4d1cbd856" providerId="ADAL" clId="{B12A609E-2B29-469D-BDAE-09FC035F4CB2}" dt="2021-08-10T03:19:13.347" v="6745" actId="20577"/>
        <pc:sldMkLst>
          <pc:docMk/>
          <pc:sldMk cId="1260935980" sldId="256"/>
        </pc:sldMkLst>
        <pc:spChg chg="mod">
          <ac:chgData name="Zhao, Daniel (HSC)" userId="e00ad195-5e3c-4de8-8435-fad4d1cbd856" providerId="ADAL" clId="{B12A609E-2B29-469D-BDAE-09FC035F4CB2}" dt="2021-08-10T03:19:13.347" v="6745" actId="20577"/>
          <ac:spMkLst>
            <pc:docMk/>
            <pc:sldMk cId="1260935980" sldId="256"/>
            <ac:spMk id="2" creationId="{96D3CC2E-8A64-4D7F-9C0B-445DA791AF63}"/>
          </ac:spMkLst>
        </pc:spChg>
        <pc:spChg chg="mod">
          <ac:chgData name="Zhao, Daniel (HSC)" userId="e00ad195-5e3c-4de8-8435-fad4d1cbd856" providerId="ADAL" clId="{B12A609E-2B29-469D-BDAE-09FC035F4CB2}" dt="2021-08-07T16:30:40.629" v="1809" actId="255"/>
          <ac:spMkLst>
            <pc:docMk/>
            <pc:sldMk cId="1260935980" sldId="256"/>
            <ac:spMk id="3" creationId="{3E76AB1F-CA0A-484D-933C-8EB3D2B74CB1}"/>
          </ac:spMkLst>
        </pc:spChg>
        <pc:spChg chg="add del">
          <ac:chgData name="Zhao, Daniel (HSC)" userId="e00ad195-5e3c-4de8-8435-fad4d1cbd856" providerId="ADAL" clId="{B12A609E-2B29-469D-BDAE-09FC035F4CB2}" dt="2021-07-30T22:28:57.059" v="21" actId="26606"/>
          <ac:spMkLst>
            <pc:docMk/>
            <pc:sldMk cId="1260935980" sldId="256"/>
            <ac:spMk id="6" creationId="{EBDD1931-9E86-4402-9A68-33A2D9EFB198}"/>
          </ac:spMkLst>
        </pc:spChg>
        <pc:spChg chg="add del">
          <ac:chgData name="Zhao, Daniel (HSC)" userId="e00ad195-5e3c-4de8-8435-fad4d1cbd856" providerId="ADAL" clId="{B12A609E-2B29-469D-BDAE-09FC035F4CB2}" dt="2021-07-30T22:28:57.059" v="21" actId="26606"/>
          <ac:spMkLst>
            <pc:docMk/>
            <pc:sldMk cId="1260935980" sldId="256"/>
            <ac:spMk id="7" creationId="{1A9F7B4E-B03D-4F64-BE33-00D074458D45}"/>
          </ac:spMkLst>
        </pc:spChg>
        <pc:spChg chg="add del">
          <ac:chgData name="Zhao, Daniel (HSC)" userId="e00ad195-5e3c-4de8-8435-fad4d1cbd856" providerId="ADAL" clId="{B12A609E-2B29-469D-BDAE-09FC035F4CB2}" dt="2021-07-30T22:28:38.540" v="18" actId="26606"/>
          <ac:spMkLst>
            <pc:docMk/>
            <pc:sldMk cId="1260935980" sldId="256"/>
            <ac:spMk id="9" creationId="{C1DD1A8A-57D5-4A81-AD04-532B043C5611}"/>
          </ac:spMkLst>
        </pc:spChg>
        <pc:spChg chg="add del">
          <ac:chgData name="Zhao, Daniel (HSC)" userId="e00ad195-5e3c-4de8-8435-fad4d1cbd856" providerId="ADAL" clId="{B12A609E-2B29-469D-BDAE-09FC035F4CB2}" dt="2021-07-30T22:28:38.540" v="18" actId="26606"/>
          <ac:spMkLst>
            <pc:docMk/>
            <pc:sldMk cId="1260935980" sldId="256"/>
            <ac:spMk id="11" creationId="{007891EC-4501-44ED-A8C8-B11B6DB767AB}"/>
          </ac:spMkLst>
        </pc:spChg>
        <pc:spChg chg="add del">
          <ac:chgData name="Zhao, Daniel (HSC)" userId="e00ad195-5e3c-4de8-8435-fad4d1cbd856" providerId="ADAL" clId="{B12A609E-2B29-469D-BDAE-09FC035F4CB2}" dt="2021-07-30T22:28:57.059" v="21" actId="26606"/>
          <ac:spMkLst>
            <pc:docMk/>
            <pc:sldMk cId="1260935980" sldId="256"/>
            <ac:spMk id="13" creationId="{1CA8A97F-67F0-4D5F-A850-0C30727D1CE3}"/>
          </ac:spMkLst>
        </pc:spChg>
        <pc:spChg chg="add del">
          <ac:chgData name="Zhao, Daniel (HSC)" userId="e00ad195-5e3c-4de8-8435-fad4d1cbd856" providerId="ADAL" clId="{B12A609E-2B29-469D-BDAE-09FC035F4CB2}" dt="2021-07-30T22:30:53.633" v="70" actId="26606"/>
          <ac:spMkLst>
            <pc:docMk/>
            <pc:sldMk cId="1260935980" sldId="256"/>
            <ac:spMk id="15" creationId="{7C432AFE-B3D2-4BFF-BF8F-96C27AFF1AC7}"/>
          </ac:spMkLst>
        </pc:spChg>
        <pc:spChg chg="add del">
          <ac:chgData name="Zhao, Daniel (HSC)" userId="e00ad195-5e3c-4de8-8435-fad4d1cbd856" providerId="ADAL" clId="{B12A609E-2B29-469D-BDAE-09FC035F4CB2}" dt="2021-07-30T22:28:08.391" v="10" actId="26606"/>
          <ac:spMkLst>
            <pc:docMk/>
            <pc:sldMk cId="1260935980" sldId="256"/>
            <ac:spMk id="16" creationId="{80E5FECD-C9FF-49B3-B1FD-6B2D855C4AD5}"/>
          </ac:spMkLst>
        </pc:spChg>
        <pc:spChg chg="add del">
          <ac:chgData name="Zhao, Daniel (HSC)" userId="e00ad195-5e3c-4de8-8435-fad4d1cbd856" providerId="ADAL" clId="{B12A609E-2B29-469D-BDAE-09FC035F4CB2}" dt="2021-07-30T22:30:53.633" v="70" actId="26606"/>
          <ac:spMkLst>
            <pc:docMk/>
            <pc:sldMk cId="1260935980" sldId="256"/>
            <ac:spMk id="17" creationId="{AF2F604E-43BE-4DC3-B983-E071523364F8}"/>
          </ac:spMkLst>
        </pc:spChg>
        <pc:spChg chg="add del">
          <ac:chgData name="Zhao, Daniel (HSC)" userId="e00ad195-5e3c-4de8-8435-fad4d1cbd856" providerId="ADAL" clId="{B12A609E-2B29-469D-BDAE-09FC035F4CB2}" dt="2021-07-30T22:28:08.391" v="10" actId="26606"/>
          <ac:spMkLst>
            <pc:docMk/>
            <pc:sldMk cId="1260935980" sldId="256"/>
            <ac:spMk id="18" creationId="{F5569EEC-E12F-4856-B407-02B2813A4AA5}"/>
          </ac:spMkLst>
        </pc:spChg>
        <pc:spChg chg="add del">
          <ac:chgData name="Zhao, Daniel (HSC)" userId="e00ad195-5e3c-4de8-8435-fad4d1cbd856" providerId="ADAL" clId="{B12A609E-2B29-469D-BDAE-09FC035F4CB2}" dt="2021-07-30T22:30:53.633" v="70" actId="26606"/>
          <ac:spMkLst>
            <pc:docMk/>
            <pc:sldMk cId="1260935980" sldId="256"/>
            <ac:spMk id="19" creationId="{08C9B587-E65E-4B52-B37C-ABEBB6E87928}"/>
          </ac:spMkLst>
        </pc:spChg>
        <pc:spChg chg="add del">
          <ac:chgData name="Zhao, Daniel (HSC)" userId="e00ad195-5e3c-4de8-8435-fad4d1cbd856" providerId="ADAL" clId="{B12A609E-2B29-469D-BDAE-09FC035F4CB2}" dt="2021-07-30T22:28:08.391" v="10" actId="26606"/>
          <ac:spMkLst>
            <pc:docMk/>
            <pc:sldMk cId="1260935980" sldId="256"/>
            <ac:spMk id="20" creationId="{CF860788-3A6A-45A3-B3F1-06F159665603}"/>
          </ac:spMkLst>
        </pc:spChg>
        <pc:spChg chg="add del">
          <ac:chgData name="Zhao, Daniel (HSC)" userId="e00ad195-5e3c-4de8-8435-fad4d1cbd856" providerId="ADAL" clId="{B12A609E-2B29-469D-BDAE-09FC035F4CB2}" dt="2021-07-30T22:30:53.633" v="70" actId="26606"/>
          <ac:spMkLst>
            <pc:docMk/>
            <pc:sldMk cId="1260935980" sldId="256"/>
            <ac:spMk id="21" creationId="{2D6FBB9D-1CAA-4D05-AB33-BABDFE17B843}"/>
          </ac:spMkLst>
        </pc:spChg>
        <pc:spChg chg="add del">
          <ac:chgData name="Zhao, Daniel (HSC)" userId="e00ad195-5e3c-4de8-8435-fad4d1cbd856" providerId="ADAL" clId="{B12A609E-2B29-469D-BDAE-09FC035F4CB2}" dt="2021-07-30T22:28:08.391" v="10" actId="26606"/>
          <ac:spMkLst>
            <pc:docMk/>
            <pc:sldMk cId="1260935980" sldId="256"/>
            <ac:spMk id="22" creationId="{DF1E3393-B852-4883-B778-ED3525112942}"/>
          </ac:spMkLst>
        </pc:spChg>
        <pc:spChg chg="add del">
          <ac:chgData name="Zhao, Daniel (HSC)" userId="e00ad195-5e3c-4de8-8435-fad4d1cbd856" providerId="ADAL" clId="{B12A609E-2B29-469D-BDAE-09FC035F4CB2}" dt="2021-07-30T22:30:53.633" v="70" actId="26606"/>
          <ac:spMkLst>
            <pc:docMk/>
            <pc:sldMk cId="1260935980" sldId="256"/>
            <ac:spMk id="23" creationId="{04727B71-B4B6-4823-80A1-68C40B475118}"/>
          </ac:spMkLst>
        </pc:spChg>
        <pc:spChg chg="add del">
          <ac:chgData name="Zhao, Daniel (HSC)" userId="e00ad195-5e3c-4de8-8435-fad4d1cbd856" providerId="ADAL" clId="{B12A609E-2B29-469D-BDAE-09FC035F4CB2}" dt="2021-07-30T22:28:08.391" v="10" actId="26606"/>
          <ac:spMkLst>
            <pc:docMk/>
            <pc:sldMk cId="1260935980" sldId="256"/>
            <ac:spMk id="24" creationId="{39853D09-4205-4CC7-83EB-288E886AC9E4}"/>
          </ac:spMkLst>
        </pc:spChg>
        <pc:spChg chg="add del">
          <ac:chgData name="Zhao, Daniel (HSC)" userId="e00ad195-5e3c-4de8-8435-fad4d1cbd856" providerId="ADAL" clId="{B12A609E-2B29-469D-BDAE-09FC035F4CB2}" dt="2021-07-30T22:30:53.633" v="70" actId="26606"/>
          <ac:spMkLst>
            <pc:docMk/>
            <pc:sldMk cId="1260935980" sldId="256"/>
            <ac:spMk id="25" creationId="{79A6DB05-9FB5-4B07-8675-74C23D4FD89D}"/>
          </ac:spMkLst>
        </pc:spChg>
        <pc:spChg chg="add del">
          <ac:chgData name="Zhao, Daniel (HSC)" userId="e00ad195-5e3c-4de8-8435-fad4d1cbd856" providerId="ADAL" clId="{B12A609E-2B29-469D-BDAE-09FC035F4CB2}" dt="2021-07-30T22:28:08.391" v="10" actId="26606"/>
          <ac:spMkLst>
            <pc:docMk/>
            <pc:sldMk cId="1260935980" sldId="256"/>
            <ac:spMk id="26" creationId="{0D040B79-3E73-4A31-840D-D6B9C9FDFC46}"/>
          </ac:spMkLst>
        </pc:spChg>
        <pc:spChg chg="add del">
          <ac:chgData name="Zhao, Daniel (HSC)" userId="e00ad195-5e3c-4de8-8435-fad4d1cbd856" providerId="ADAL" clId="{B12A609E-2B29-469D-BDAE-09FC035F4CB2}" dt="2021-07-30T22:28:08.391" v="10" actId="26606"/>
          <ac:spMkLst>
            <pc:docMk/>
            <pc:sldMk cId="1260935980" sldId="256"/>
            <ac:spMk id="28" creationId="{156C6AE5-3F8B-42AC-9EA4-1B686A11E93F}"/>
          </ac:spMkLst>
        </pc:spChg>
        <pc:spChg chg="add del">
          <ac:chgData name="Zhao, Daniel (HSC)" userId="e00ad195-5e3c-4de8-8435-fad4d1cbd856" providerId="ADAL" clId="{B12A609E-2B29-469D-BDAE-09FC035F4CB2}" dt="2021-07-30T22:30:31.472" v="55" actId="26606"/>
          <ac:spMkLst>
            <pc:docMk/>
            <pc:sldMk cId="1260935980" sldId="256"/>
            <ac:spMk id="29" creationId="{5A8AC3CD-ED4E-47B5-A42A-F32B903409CF}"/>
          </ac:spMkLst>
        </pc:spChg>
        <pc:spChg chg="add del">
          <ac:chgData name="Zhao, Daniel (HSC)" userId="e00ad195-5e3c-4de8-8435-fad4d1cbd856" providerId="ADAL" clId="{B12A609E-2B29-469D-BDAE-09FC035F4CB2}" dt="2021-07-30T22:28:11.482" v="12" actId="26606"/>
          <ac:spMkLst>
            <pc:docMk/>
            <pc:sldMk cId="1260935980" sldId="256"/>
            <ac:spMk id="30" creationId="{56C20283-73E0-40EC-8AD8-057F581F64C2}"/>
          </ac:spMkLst>
        </pc:spChg>
        <pc:spChg chg="add del">
          <ac:chgData name="Zhao, Daniel (HSC)" userId="e00ad195-5e3c-4de8-8435-fad4d1cbd856" providerId="ADAL" clId="{B12A609E-2B29-469D-BDAE-09FC035F4CB2}" dt="2021-07-30T22:28:11.482" v="12" actId="26606"/>
          <ac:spMkLst>
            <pc:docMk/>
            <pc:sldMk cId="1260935980" sldId="256"/>
            <ac:spMk id="31" creationId="{3FCC729B-E528-40C3-82D3-BA4375575E87}"/>
          </ac:spMkLst>
        </pc:spChg>
        <pc:spChg chg="add del">
          <ac:chgData name="Zhao, Daniel (HSC)" userId="e00ad195-5e3c-4de8-8435-fad4d1cbd856" providerId="ADAL" clId="{B12A609E-2B29-469D-BDAE-09FC035F4CB2}" dt="2021-07-30T22:28:11.482" v="12" actId="26606"/>
          <ac:spMkLst>
            <pc:docMk/>
            <pc:sldMk cId="1260935980" sldId="256"/>
            <ac:spMk id="32" creationId="{58F1FB8D-1842-4A04-998D-6CF047AB2790}"/>
          </ac:spMkLst>
        </pc:spChg>
        <pc:spChg chg="add del">
          <ac:chgData name="Zhao, Daniel (HSC)" userId="e00ad195-5e3c-4de8-8435-fad4d1cbd856" providerId="ADAL" clId="{B12A609E-2B29-469D-BDAE-09FC035F4CB2}" dt="2021-07-30T22:30:31.472" v="55" actId="26606"/>
          <ac:spMkLst>
            <pc:docMk/>
            <pc:sldMk cId="1260935980" sldId="256"/>
            <ac:spMk id="33" creationId="{AB9DFAC8-424C-49EA-AC8A-002889678FD3}"/>
          </ac:spMkLst>
        </pc:spChg>
        <pc:spChg chg="add del">
          <ac:chgData name="Zhao, Daniel (HSC)" userId="e00ad195-5e3c-4de8-8435-fad4d1cbd856" providerId="ADAL" clId="{B12A609E-2B29-469D-BDAE-09FC035F4CB2}" dt="2021-07-30T22:28:13.361" v="14" actId="26606"/>
          <ac:spMkLst>
            <pc:docMk/>
            <pc:sldMk cId="1260935980" sldId="256"/>
            <ac:spMk id="34" creationId="{EE1FC7B4-E4A7-4452-B413-1A623E3A7230}"/>
          </ac:spMkLst>
        </pc:spChg>
        <pc:spChg chg="add del">
          <ac:chgData name="Zhao, Daniel (HSC)" userId="e00ad195-5e3c-4de8-8435-fad4d1cbd856" providerId="ADAL" clId="{B12A609E-2B29-469D-BDAE-09FC035F4CB2}" dt="2021-07-30T22:28:13.361" v="14" actId="26606"/>
          <ac:spMkLst>
            <pc:docMk/>
            <pc:sldMk cId="1260935980" sldId="256"/>
            <ac:spMk id="35" creationId="{E0709AF0-24F0-4486-B189-BE6386BDB198}"/>
          </ac:spMkLst>
        </pc:spChg>
        <pc:spChg chg="add del">
          <ac:chgData name="Zhao, Daniel (HSC)" userId="e00ad195-5e3c-4de8-8435-fad4d1cbd856" providerId="ADAL" clId="{B12A609E-2B29-469D-BDAE-09FC035F4CB2}" dt="2021-07-30T22:28:13.361" v="14" actId="26606"/>
          <ac:spMkLst>
            <pc:docMk/>
            <pc:sldMk cId="1260935980" sldId="256"/>
            <ac:spMk id="36" creationId="{FBE3B62F-5853-4A3C-B050-6186351A7176}"/>
          </ac:spMkLst>
        </pc:spChg>
        <pc:spChg chg="add del">
          <ac:chgData name="Zhao, Daniel (HSC)" userId="e00ad195-5e3c-4de8-8435-fad4d1cbd856" providerId="ADAL" clId="{B12A609E-2B29-469D-BDAE-09FC035F4CB2}" dt="2021-07-30T22:30:39.106" v="57" actId="26606"/>
          <ac:spMkLst>
            <pc:docMk/>
            <pc:sldMk cId="1260935980" sldId="256"/>
            <ac:spMk id="38" creationId="{6CB927A4-E432-4310-9CD5-E89FF5063179}"/>
          </ac:spMkLst>
        </pc:spChg>
        <pc:spChg chg="add del">
          <ac:chgData name="Zhao, Daniel (HSC)" userId="e00ad195-5e3c-4de8-8435-fad4d1cbd856" providerId="ADAL" clId="{B12A609E-2B29-469D-BDAE-09FC035F4CB2}" dt="2021-07-30T22:30:39.106" v="57" actId="26606"/>
          <ac:spMkLst>
            <pc:docMk/>
            <pc:sldMk cId="1260935980" sldId="256"/>
            <ac:spMk id="39" creationId="{327D73B4-9F5C-4A64-A179-51B9500CB8B5}"/>
          </ac:spMkLst>
        </pc:spChg>
        <pc:spChg chg="add del">
          <ac:chgData name="Zhao, Daniel (HSC)" userId="e00ad195-5e3c-4de8-8435-fad4d1cbd856" providerId="ADAL" clId="{B12A609E-2B29-469D-BDAE-09FC035F4CB2}" dt="2021-07-30T22:30:39.106" v="57" actId="26606"/>
          <ac:spMkLst>
            <pc:docMk/>
            <pc:sldMk cId="1260935980" sldId="256"/>
            <ac:spMk id="40" creationId="{1453BF6C-B012-48B7-B4E8-6D7AC7C27D02}"/>
          </ac:spMkLst>
        </pc:spChg>
        <pc:spChg chg="add del">
          <ac:chgData name="Zhao, Daniel (HSC)" userId="e00ad195-5e3c-4de8-8435-fad4d1cbd856" providerId="ADAL" clId="{B12A609E-2B29-469D-BDAE-09FC035F4CB2}" dt="2021-07-30T22:30:39.106" v="57" actId="26606"/>
          <ac:spMkLst>
            <pc:docMk/>
            <pc:sldMk cId="1260935980" sldId="256"/>
            <ac:spMk id="41" creationId="{C1F06963-6374-4B48-844F-071A9BAAAE02}"/>
          </ac:spMkLst>
        </pc:spChg>
        <pc:spChg chg="add del">
          <ac:chgData name="Zhao, Daniel (HSC)" userId="e00ad195-5e3c-4de8-8435-fad4d1cbd856" providerId="ADAL" clId="{B12A609E-2B29-469D-BDAE-09FC035F4CB2}" dt="2021-07-30T22:30:39.106" v="57" actId="26606"/>
          <ac:spMkLst>
            <pc:docMk/>
            <pc:sldMk cId="1260935980" sldId="256"/>
            <ac:spMk id="42" creationId="{E3020543-B24B-4EC4-8FFC-8DD88EEA91A8}"/>
          </ac:spMkLst>
        </pc:spChg>
        <pc:spChg chg="add del">
          <ac:chgData name="Zhao, Daniel (HSC)" userId="e00ad195-5e3c-4de8-8435-fad4d1cbd856" providerId="ADAL" clId="{B12A609E-2B29-469D-BDAE-09FC035F4CB2}" dt="2021-07-30T22:28:37.958" v="16" actId="26606"/>
          <ac:spMkLst>
            <pc:docMk/>
            <pc:sldMk cId="1260935980" sldId="256"/>
            <ac:spMk id="45" creationId="{826B4A43-2A34-4B22-882C-D7552FA9C7DB}"/>
          </ac:spMkLst>
        </pc:spChg>
        <pc:spChg chg="add del">
          <ac:chgData name="Zhao, Daniel (HSC)" userId="e00ad195-5e3c-4de8-8435-fad4d1cbd856" providerId="ADAL" clId="{B12A609E-2B29-469D-BDAE-09FC035F4CB2}" dt="2021-07-30T22:28:37.958" v="16" actId="26606"/>
          <ac:spMkLst>
            <pc:docMk/>
            <pc:sldMk cId="1260935980" sldId="256"/>
            <ac:spMk id="46" creationId="{A5271697-90F1-4A23-8EF2-0179F2EAFACB}"/>
          </ac:spMkLst>
        </pc:spChg>
        <pc:spChg chg="add del">
          <ac:chgData name="Zhao, Daniel (HSC)" userId="e00ad195-5e3c-4de8-8435-fad4d1cbd856" providerId="ADAL" clId="{B12A609E-2B29-469D-BDAE-09FC035F4CB2}" dt="2021-07-30T22:28:37.958" v="16" actId="26606"/>
          <ac:spMkLst>
            <pc:docMk/>
            <pc:sldMk cId="1260935980" sldId="256"/>
            <ac:spMk id="47" creationId="{D9F5512A-48E1-4C07-B75E-3CCC517B6804}"/>
          </ac:spMkLst>
        </pc:spChg>
        <pc:spChg chg="add del">
          <ac:chgData name="Zhao, Daniel (HSC)" userId="e00ad195-5e3c-4de8-8435-fad4d1cbd856" providerId="ADAL" clId="{B12A609E-2B29-469D-BDAE-09FC035F4CB2}" dt="2021-07-30T22:28:37.958" v="16" actId="26606"/>
          <ac:spMkLst>
            <pc:docMk/>
            <pc:sldMk cId="1260935980" sldId="256"/>
            <ac:spMk id="48" creationId="{B429BAE5-B200-4FC0-BBC1-8D7C57D1D9F4}"/>
          </ac:spMkLst>
        </pc:spChg>
        <pc:spChg chg="add del">
          <ac:chgData name="Zhao, Daniel (HSC)" userId="e00ad195-5e3c-4de8-8435-fad4d1cbd856" providerId="ADAL" clId="{B12A609E-2B29-469D-BDAE-09FC035F4CB2}" dt="2021-07-30T22:33:28.488" v="93" actId="26606"/>
          <ac:spMkLst>
            <pc:docMk/>
            <pc:sldMk cId="1260935980" sldId="256"/>
            <ac:spMk id="54" creationId="{989BE678-777B-482A-A616-FEDC47B162E5}"/>
          </ac:spMkLst>
        </pc:spChg>
        <pc:spChg chg="add del">
          <ac:chgData name="Zhao, Daniel (HSC)" userId="e00ad195-5e3c-4de8-8435-fad4d1cbd856" providerId="ADAL" clId="{B12A609E-2B29-469D-BDAE-09FC035F4CB2}" dt="2021-07-30T22:33:28.488" v="93" actId="26606"/>
          <ac:spMkLst>
            <pc:docMk/>
            <pc:sldMk cId="1260935980" sldId="256"/>
            <ac:spMk id="58" creationId="{D28BE0C3-2102-4820-B88B-A448B1840D14}"/>
          </ac:spMkLst>
        </pc:spChg>
        <pc:spChg chg="add del">
          <ac:chgData name="Zhao, Daniel (HSC)" userId="e00ad195-5e3c-4de8-8435-fad4d1cbd856" providerId="ADAL" clId="{B12A609E-2B29-469D-BDAE-09FC035F4CB2}" dt="2021-07-30T22:33:28.488" v="93" actId="26606"/>
          <ac:spMkLst>
            <pc:docMk/>
            <pc:sldMk cId="1260935980" sldId="256"/>
            <ac:spMk id="59" creationId="{29787B81-C7DF-412B-A405-EF4454012DEE}"/>
          </ac:spMkLst>
        </pc:spChg>
        <pc:spChg chg="add del">
          <ac:chgData name="Zhao, Daniel (HSC)" userId="e00ad195-5e3c-4de8-8435-fad4d1cbd856" providerId="ADAL" clId="{B12A609E-2B29-469D-BDAE-09FC035F4CB2}" dt="2021-07-30T22:33:55.390" v="115" actId="26606"/>
          <ac:spMkLst>
            <pc:docMk/>
            <pc:sldMk cId="1260935980" sldId="256"/>
            <ac:spMk id="60" creationId="{C1DD1A8A-57D5-4A81-AD04-532B043C5611}"/>
          </ac:spMkLst>
        </pc:spChg>
        <pc:spChg chg="add del">
          <ac:chgData name="Zhao, Daniel (HSC)" userId="e00ad195-5e3c-4de8-8435-fad4d1cbd856" providerId="ADAL" clId="{B12A609E-2B29-469D-BDAE-09FC035F4CB2}" dt="2021-07-30T22:30:41.947" v="59" actId="26606"/>
          <ac:spMkLst>
            <pc:docMk/>
            <pc:sldMk cId="1260935980" sldId="256"/>
            <ac:spMk id="61" creationId="{F1174801-1395-44C5-9B00-CCAC45C056E7}"/>
          </ac:spMkLst>
        </pc:spChg>
        <pc:spChg chg="add del">
          <ac:chgData name="Zhao, Daniel (HSC)" userId="e00ad195-5e3c-4de8-8435-fad4d1cbd856" providerId="ADAL" clId="{B12A609E-2B29-469D-BDAE-09FC035F4CB2}" dt="2021-07-30T22:30:41.947" v="59" actId="26606"/>
          <ac:spMkLst>
            <pc:docMk/>
            <pc:sldMk cId="1260935980" sldId="256"/>
            <ac:spMk id="62" creationId="{996DFAFB-BCE1-4BEC-82FB-D574234DEF0A}"/>
          </ac:spMkLst>
        </pc:spChg>
        <pc:spChg chg="add del">
          <ac:chgData name="Zhao, Daniel (HSC)" userId="e00ad195-5e3c-4de8-8435-fad4d1cbd856" providerId="ADAL" clId="{B12A609E-2B29-469D-BDAE-09FC035F4CB2}" dt="2021-07-30T22:33:30.622" v="95" actId="26606"/>
          <ac:spMkLst>
            <pc:docMk/>
            <pc:sldMk cId="1260935980" sldId="256"/>
            <ac:spMk id="64" creationId="{C885E190-58DD-42DD-A4A8-401E15C92A52}"/>
          </ac:spMkLst>
        </pc:spChg>
        <pc:spChg chg="add del">
          <ac:chgData name="Zhao, Daniel (HSC)" userId="e00ad195-5e3c-4de8-8435-fad4d1cbd856" providerId="ADAL" clId="{B12A609E-2B29-469D-BDAE-09FC035F4CB2}" dt="2021-07-30T22:33:55.390" v="115" actId="26606"/>
          <ac:spMkLst>
            <pc:docMk/>
            <pc:sldMk cId="1260935980" sldId="256"/>
            <ac:spMk id="65" creationId="{007891EC-4501-44ED-A8C8-B11B6DB767AB}"/>
          </ac:spMkLst>
        </pc:spChg>
        <pc:spChg chg="add del">
          <ac:chgData name="Zhao, Daniel (HSC)" userId="e00ad195-5e3c-4de8-8435-fad4d1cbd856" providerId="ADAL" clId="{B12A609E-2B29-469D-BDAE-09FC035F4CB2}" dt="2021-07-30T22:33:31.424" v="97" actId="26606"/>
          <ac:spMkLst>
            <pc:docMk/>
            <pc:sldMk cId="1260935980" sldId="256"/>
            <ac:spMk id="68" creationId="{989BE678-777B-482A-A616-FEDC47B162E5}"/>
          </ac:spMkLst>
        </pc:spChg>
        <pc:spChg chg="add del">
          <ac:chgData name="Zhao, Daniel (HSC)" userId="e00ad195-5e3c-4de8-8435-fad4d1cbd856" providerId="ADAL" clId="{B12A609E-2B29-469D-BDAE-09FC035F4CB2}" dt="2021-07-30T22:33:31.424" v="97" actId="26606"/>
          <ac:spMkLst>
            <pc:docMk/>
            <pc:sldMk cId="1260935980" sldId="256"/>
            <ac:spMk id="73" creationId="{D28BE0C3-2102-4820-B88B-A448B1840D14}"/>
          </ac:spMkLst>
        </pc:spChg>
        <pc:spChg chg="add del">
          <ac:chgData name="Zhao, Daniel (HSC)" userId="e00ad195-5e3c-4de8-8435-fad4d1cbd856" providerId="ADAL" clId="{B12A609E-2B29-469D-BDAE-09FC035F4CB2}" dt="2021-07-30T22:33:31.424" v="97" actId="26606"/>
          <ac:spMkLst>
            <pc:docMk/>
            <pc:sldMk cId="1260935980" sldId="256"/>
            <ac:spMk id="74" creationId="{C8A3C342-1D03-412F-8DD3-BF519E8E0AE9}"/>
          </ac:spMkLst>
        </pc:spChg>
        <pc:spChg chg="add del">
          <ac:chgData name="Zhao, Daniel (HSC)" userId="e00ad195-5e3c-4de8-8435-fad4d1cbd856" providerId="ADAL" clId="{B12A609E-2B29-469D-BDAE-09FC035F4CB2}" dt="2021-07-30T22:30:43.375" v="61" actId="26606"/>
          <ac:spMkLst>
            <pc:docMk/>
            <pc:sldMk cId="1260935980" sldId="256"/>
            <ac:spMk id="75" creationId="{EBDD1931-9E86-4402-9A68-33A2D9EFB198}"/>
          </ac:spMkLst>
        </pc:spChg>
        <pc:spChg chg="add del">
          <ac:chgData name="Zhao, Daniel (HSC)" userId="e00ad195-5e3c-4de8-8435-fad4d1cbd856" providerId="ADAL" clId="{B12A609E-2B29-469D-BDAE-09FC035F4CB2}" dt="2021-07-30T22:30:43.375" v="61" actId="26606"/>
          <ac:spMkLst>
            <pc:docMk/>
            <pc:sldMk cId="1260935980" sldId="256"/>
            <ac:spMk id="76" creationId="{A9D2268A-D939-4E78-91B6-6C7E46406788}"/>
          </ac:spMkLst>
        </pc:spChg>
        <pc:spChg chg="add del">
          <ac:chgData name="Zhao, Daniel (HSC)" userId="e00ad195-5e3c-4de8-8435-fad4d1cbd856" providerId="ADAL" clId="{B12A609E-2B29-469D-BDAE-09FC035F4CB2}" dt="2021-07-30T22:30:43.375" v="61" actId="26606"/>
          <ac:spMkLst>
            <pc:docMk/>
            <pc:sldMk cId="1260935980" sldId="256"/>
            <ac:spMk id="77" creationId="{E0C43A58-225D-452D-8185-0D89D1EED861}"/>
          </ac:spMkLst>
        </pc:spChg>
        <pc:spChg chg="add del">
          <ac:chgData name="Zhao, Daniel (HSC)" userId="e00ad195-5e3c-4de8-8435-fad4d1cbd856" providerId="ADAL" clId="{B12A609E-2B29-469D-BDAE-09FC035F4CB2}" dt="2021-07-30T22:33:31.424" v="97" actId="26606"/>
          <ac:spMkLst>
            <pc:docMk/>
            <pc:sldMk cId="1260935980" sldId="256"/>
            <ac:spMk id="78" creationId="{81CC9B02-E087-4350-AEBD-2C3CF001AF01}"/>
          </ac:spMkLst>
        </pc:spChg>
        <pc:spChg chg="add del">
          <ac:chgData name="Zhao, Daniel (HSC)" userId="e00ad195-5e3c-4de8-8435-fad4d1cbd856" providerId="ADAL" clId="{B12A609E-2B29-469D-BDAE-09FC035F4CB2}" dt="2021-07-30T22:30:47.243" v="63" actId="26606"/>
          <ac:spMkLst>
            <pc:docMk/>
            <pc:sldMk cId="1260935980" sldId="256"/>
            <ac:spMk id="80" creationId="{593B4D24-F4A8-4141-A20A-E0575D199633}"/>
          </ac:spMkLst>
        </pc:spChg>
        <pc:spChg chg="add del">
          <ac:chgData name="Zhao, Daniel (HSC)" userId="e00ad195-5e3c-4de8-8435-fad4d1cbd856" providerId="ADAL" clId="{B12A609E-2B29-469D-BDAE-09FC035F4CB2}" dt="2021-07-30T22:30:47.243" v="63" actId="26606"/>
          <ac:spMkLst>
            <pc:docMk/>
            <pc:sldMk cId="1260935980" sldId="256"/>
            <ac:spMk id="81" creationId="{55A741C2-AB82-4BF5-9324-5D0B56A3D0F7}"/>
          </ac:spMkLst>
        </pc:spChg>
        <pc:spChg chg="add del">
          <ac:chgData name="Zhao, Daniel (HSC)" userId="e00ad195-5e3c-4de8-8435-fad4d1cbd856" providerId="ADAL" clId="{B12A609E-2B29-469D-BDAE-09FC035F4CB2}" dt="2021-07-30T22:30:47.243" v="63" actId="26606"/>
          <ac:spMkLst>
            <pc:docMk/>
            <pc:sldMk cId="1260935980" sldId="256"/>
            <ac:spMk id="82" creationId="{DCD46807-BF17-4E5D-90A8-A062604C00C6}"/>
          </ac:spMkLst>
        </pc:spChg>
        <pc:spChg chg="add del">
          <ac:chgData name="Zhao, Daniel (HSC)" userId="e00ad195-5e3c-4de8-8435-fad4d1cbd856" providerId="ADAL" clId="{B12A609E-2B29-469D-BDAE-09FC035F4CB2}" dt="2021-07-30T22:30:47.243" v="63" actId="26606"/>
          <ac:spMkLst>
            <pc:docMk/>
            <pc:sldMk cId="1260935980" sldId="256"/>
            <ac:spMk id="83" creationId="{823926DB-76C8-474A-B5FB-F43C59E33FC5}"/>
          </ac:spMkLst>
        </pc:spChg>
        <pc:spChg chg="add del">
          <ac:chgData name="Zhao, Daniel (HSC)" userId="e00ad195-5e3c-4de8-8435-fad4d1cbd856" providerId="ADAL" clId="{B12A609E-2B29-469D-BDAE-09FC035F4CB2}" dt="2021-07-30T22:33:33.986" v="99" actId="26606"/>
          <ac:spMkLst>
            <pc:docMk/>
            <pc:sldMk cId="1260935980" sldId="256"/>
            <ac:spMk id="87" creationId="{989BE678-777B-482A-A616-FEDC47B162E5}"/>
          </ac:spMkLst>
        </pc:spChg>
        <pc:spChg chg="add del">
          <ac:chgData name="Zhao, Daniel (HSC)" userId="e00ad195-5e3c-4de8-8435-fad4d1cbd856" providerId="ADAL" clId="{B12A609E-2B29-469D-BDAE-09FC035F4CB2}" dt="2021-07-30T22:33:33.986" v="99" actId="26606"/>
          <ac:spMkLst>
            <pc:docMk/>
            <pc:sldMk cId="1260935980" sldId="256"/>
            <ac:spMk id="90" creationId="{D28BE0C3-2102-4820-B88B-A448B1840D14}"/>
          </ac:spMkLst>
        </pc:spChg>
        <pc:spChg chg="add del">
          <ac:chgData name="Zhao, Daniel (HSC)" userId="e00ad195-5e3c-4de8-8435-fad4d1cbd856" providerId="ADAL" clId="{B12A609E-2B29-469D-BDAE-09FC035F4CB2}" dt="2021-07-30T22:33:33.986" v="99" actId="26606"/>
          <ac:spMkLst>
            <pc:docMk/>
            <pc:sldMk cId="1260935980" sldId="256"/>
            <ac:spMk id="91" creationId="{0D187C4E-14B9-4504-B200-5127823FA78C}"/>
          </ac:spMkLst>
        </pc:spChg>
        <pc:spChg chg="add del">
          <ac:chgData name="Zhao, Daniel (HSC)" userId="e00ad195-5e3c-4de8-8435-fad4d1cbd856" providerId="ADAL" clId="{B12A609E-2B29-469D-BDAE-09FC035F4CB2}" dt="2021-07-30T22:30:52.014" v="65" actId="26606"/>
          <ac:spMkLst>
            <pc:docMk/>
            <pc:sldMk cId="1260935980" sldId="256"/>
            <ac:spMk id="92" creationId="{104332FF-8349-42A5-B5C8-5EE3825CE252}"/>
          </ac:spMkLst>
        </pc:spChg>
        <pc:spChg chg="add del">
          <ac:chgData name="Zhao, Daniel (HSC)" userId="e00ad195-5e3c-4de8-8435-fad4d1cbd856" providerId="ADAL" clId="{B12A609E-2B29-469D-BDAE-09FC035F4CB2}" dt="2021-07-30T22:30:52.014" v="65" actId="26606"/>
          <ac:spMkLst>
            <pc:docMk/>
            <pc:sldMk cId="1260935980" sldId="256"/>
            <ac:spMk id="93" creationId="{5A0118C5-4F8D-4CF4-BADD-53FEACC6C42A}"/>
          </ac:spMkLst>
        </pc:spChg>
        <pc:spChg chg="add del">
          <ac:chgData name="Zhao, Daniel (HSC)" userId="e00ad195-5e3c-4de8-8435-fad4d1cbd856" providerId="ADAL" clId="{B12A609E-2B29-469D-BDAE-09FC035F4CB2}" dt="2021-07-30T22:30:52.014" v="65" actId="26606"/>
          <ac:spMkLst>
            <pc:docMk/>
            <pc:sldMk cId="1260935980" sldId="256"/>
            <ac:spMk id="96" creationId="{CAEBFCD5-5356-4326-8D39-8235A46CD7B2}"/>
          </ac:spMkLst>
        </pc:spChg>
        <pc:spChg chg="add del">
          <ac:chgData name="Zhao, Daniel (HSC)" userId="e00ad195-5e3c-4de8-8435-fad4d1cbd856" providerId="ADAL" clId="{B12A609E-2B29-469D-BDAE-09FC035F4CB2}" dt="2021-07-30T22:33:35.419" v="101" actId="26606"/>
          <ac:spMkLst>
            <pc:docMk/>
            <pc:sldMk cId="1260935980" sldId="256"/>
            <ac:spMk id="98" creationId="{989BE678-777B-482A-A616-FEDC47B162E5}"/>
          </ac:spMkLst>
        </pc:spChg>
        <pc:spChg chg="add del">
          <ac:chgData name="Zhao, Daniel (HSC)" userId="e00ad195-5e3c-4de8-8435-fad4d1cbd856" providerId="ADAL" clId="{B12A609E-2B29-469D-BDAE-09FC035F4CB2}" dt="2021-07-30T22:33:35.419" v="101" actId="26606"/>
          <ac:spMkLst>
            <pc:docMk/>
            <pc:sldMk cId="1260935980" sldId="256"/>
            <ac:spMk id="101" creationId="{D28BE0C3-2102-4820-B88B-A448B1840D14}"/>
          </ac:spMkLst>
        </pc:spChg>
        <pc:spChg chg="add del">
          <ac:chgData name="Zhao, Daniel (HSC)" userId="e00ad195-5e3c-4de8-8435-fad4d1cbd856" providerId="ADAL" clId="{B12A609E-2B29-469D-BDAE-09FC035F4CB2}" dt="2021-07-30T22:33:35.419" v="101" actId="26606"/>
          <ac:spMkLst>
            <pc:docMk/>
            <pc:sldMk cId="1260935980" sldId="256"/>
            <ac:spMk id="102" creationId="{C8A3C342-1D03-412F-8DD3-BF519E8E0AE9}"/>
          </ac:spMkLst>
        </pc:spChg>
        <pc:spChg chg="add del">
          <ac:chgData name="Zhao, Daniel (HSC)" userId="e00ad195-5e3c-4de8-8435-fad4d1cbd856" providerId="ADAL" clId="{B12A609E-2B29-469D-BDAE-09FC035F4CB2}" dt="2021-07-30T22:33:35.419" v="101" actId="26606"/>
          <ac:spMkLst>
            <pc:docMk/>
            <pc:sldMk cId="1260935980" sldId="256"/>
            <ac:spMk id="103" creationId="{81CC9B02-E087-4350-AEBD-2C3CF001AF01}"/>
          </ac:spMkLst>
        </pc:spChg>
        <pc:spChg chg="add del">
          <ac:chgData name="Zhao, Daniel (HSC)" userId="e00ad195-5e3c-4de8-8435-fad4d1cbd856" providerId="ADAL" clId="{B12A609E-2B29-469D-BDAE-09FC035F4CB2}" dt="2021-07-30T22:33:35.419" v="101" actId="26606"/>
          <ac:spMkLst>
            <pc:docMk/>
            <pc:sldMk cId="1260935980" sldId="256"/>
            <ac:spMk id="104" creationId="{D6F18ACE-6E82-4ADC-8A2F-A1771B309B16}"/>
          </ac:spMkLst>
        </pc:spChg>
        <pc:spChg chg="add del">
          <ac:chgData name="Zhao, Daniel (HSC)" userId="e00ad195-5e3c-4de8-8435-fad4d1cbd856" providerId="ADAL" clId="{B12A609E-2B29-469D-BDAE-09FC035F4CB2}" dt="2021-07-30T22:34:02.479" v="118"/>
          <ac:spMkLst>
            <pc:docMk/>
            <pc:sldMk cId="1260935980" sldId="256"/>
            <ac:spMk id="105" creationId="{71B2258F-86CA-4D4D-8270-BC05FCDEBFB3}"/>
          </ac:spMkLst>
        </pc:spChg>
        <pc:spChg chg="add del">
          <ac:chgData name="Zhao, Daniel (HSC)" userId="e00ad195-5e3c-4de8-8435-fad4d1cbd856" providerId="ADAL" clId="{B12A609E-2B29-469D-BDAE-09FC035F4CB2}" dt="2021-07-30T22:33:36.410" v="103" actId="26606"/>
          <ac:spMkLst>
            <pc:docMk/>
            <pc:sldMk cId="1260935980" sldId="256"/>
            <ac:spMk id="108" creationId="{989BE678-777B-482A-A616-FEDC47B162E5}"/>
          </ac:spMkLst>
        </pc:spChg>
        <pc:spChg chg="add del">
          <ac:chgData name="Zhao, Daniel (HSC)" userId="e00ad195-5e3c-4de8-8435-fad4d1cbd856" providerId="ADAL" clId="{B12A609E-2B29-469D-BDAE-09FC035F4CB2}" dt="2021-07-30T22:30:52.938" v="67" actId="26606"/>
          <ac:spMkLst>
            <pc:docMk/>
            <pc:sldMk cId="1260935980" sldId="256"/>
            <ac:spMk id="112" creationId="{327D73B4-9F5C-4A64-A179-51B9500CB8B5}"/>
          </ac:spMkLst>
        </pc:spChg>
        <pc:spChg chg="add del">
          <ac:chgData name="Zhao, Daniel (HSC)" userId="e00ad195-5e3c-4de8-8435-fad4d1cbd856" providerId="ADAL" clId="{B12A609E-2B29-469D-BDAE-09FC035F4CB2}" dt="2021-07-30T22:30:52.938" v="67" actId="26606"/>
          <ac:spMkLst>
            <pc:docMk/>
            <pc:sldMk cId="1260935980" sldId="256"/>
            <ac:spMk id="113" creationId="{C1F06963-6374-4B48-844F-071A9BAAAE02}"/>
          </ac:spMkLst>
        </pc:spChg>
        <pc:spChg chg="add del">
          <ac:chgData name="Zhao, Daniel (HSC)" userId="e00ad195-5e3c-4de8-8435-fad4d1cbd856" providerId="ADAL" clId="{B12A609E-2B29-469D-BDAE-09FC035F4CB2}" dt="2021-07-30T22:30:52.938" v="67" actId="26606"/>
          <ac:spMkLst>
            <pc:docMk/>
            <pc:sldMk cId="1260935980" sldId="256"/>
            <ac:spMk id="114" creationId="{6CB927A4-E432-4310-9CD5-E89FF5063179}"/>
          </ac:spMkLst>
        </pc:spChg>
        <pc:spChg chg="add del">
          <ac:chgData name="Zhao, Daniel (HSC)" userId="e00ad195-5e3c-4de8-8435-fad4d1cbd856" providerId="ADAL" clId="{B12A609E-2B29-469D-BDAE-09FC035F4CB2}" dt="2021-07-30T22:30:52.938" v="67" actId="26606"/>
          <ac:spMkLst>
            <pc:docMk/>
            <pc:sldMk cId="1260935980" sldId="256"/>
            <ac:spMk id="115" creationId="{1453BF6C-B012-48B7-B4E8-6D7AC7C27D02}"/>
          </ac:spMkLst>
        </pc:spChg>
        <pc:spChg chg="add del">
          <ac:chgData name="Zhao, Daniel (HSC)" userId="e00ad195-5e3c-4de8-8435-fad4d1cbd856" providerId="ADAL" clId="{B12A609E-2B29-469D-BDAE-09FC035F4CB2}" dt="2021-07-30T22:30:52.938" v="67" actId="26606"/>
          <ac:spMkLst>
            <pc:docMk/>
            <pc:sldMk cId="1260935980" sldId="256"/>
            <ac:spMk id="116" creationId="{E3020543-B24B-4EC4-8FFC-8DD88EEA91A8}"/>
          </ac:spMkLst>
        </pc:spChg>
        <pc:spChg chg="add del">
          <ac:chgData name="Zhao, Daniel (HSC)" userId="e00ad195-5e3c-4de8-8435-fad4d1cbd856" providerId="ADAL" clId="{B12A609E-2B29-469D-BDAE-09FC035F4CB2}" dt="2021-07-30T22:33:36.410" v="103" actId="26606"/>
          <ac:spMkLst>
            <pc:docMk/>
            <pc:sldMk cId="1260935980" sldId="256"/>
            <ac:spMk id="118" creationId="{D28BE0C3-2102-4820-B88B-A448B1840D14}"/>
          </ac:spMkLst>
        </pc:spChg>
        <pc:spChg chg="add del">
          <ac:chgData name="Zhao, Daniel (HSC)" userId="e00ad195-5e3c-4de8-8435-fad4d1cbd856" providerId="ADAL" clId="{B12A609E-2B29-469D-BDAE-09FC035F4CB2}" dt="2021-07-30T22:30:53.583" v="69" actId="26606"/>
          <ac:spMkLst>
            <pc:docMk/>
            <pc:sldMk cId="1260935980" sldId="256"/>
            <ac:spMk id="119" creationId="{5A8AC3CD-ED4E-47B5-A42A-F32B903409CF}"/>
          </ac:spMkLst>
        </pc:spChg>
        <pc:spChg chg="add del">
          <ac:chgData name="Zhao, Daniel (HSC)" userId="e00ad195-5e3c-4de8-8435-fad4d1cbd856" providerId="ADAL" clId="{B12A609E-2B29-469D-BDAE-09FC035F4CB2}" dt="2021-07-30T22:30:53.583" v="69" actId="26606"/>
          <ac:spMkLst>
            <pc:docMk/>
            <pc:sldMk cId="1260935980" sldId="256"/>
            <ac:spMk id="120" creationId="{AB9DFAC8-424C-49EA-AC8A-002889678FD3}"/>
          </ac:spMkLst>
        </pc:spChg>
        <pc:spChg chg="add del">
          <ac:chgData name="Zhao, Daniel (HSC)" userId="e00ad195-5e3c-4de8-8435-fad4d1cbd856" providerId="ADAL" clId="{B12A609E-2B29-469D-BDAE-09FC035F4CB2}" dt="2021-07-30T22:33:36.410" v="103" actId="26606"/>
          <ac:spMkLst>
            <pc:docMk/>
            <pc:sldMk cId="1260935980" sldId="256"/>
            <ac:spMk id="121" creationId="{A26E2FAE-FA60-497B-B2CB-7702C6FF3A3F}"/>
          </ac:spMkLst>
        </pc:spChg>
        <pc:spChg chg="add del">
          <ac:chgData name="Zhao, Daniel (HSC)" userId="e00ad195-5e3c-4de8-8435-fad4d1cbd856" providerId="ADAL" clId="{B12A609E-2B29-469D-BDAE-09FC035F4CB2}" dt="2021-07-30T22:32:54.480" v="89"/>
          <ac:spMkLst>
            <pc:docMk/>
            <pc:sldMk cId="1260935980" sldId="256"/>
            <ac:spMk id="122" creationId="{23DA7759-3209-4FE2-96D1-4EEDD81E9EA0}"/>
          </ac:spMkLst>
        </pc:spChg>
        <pc:spChg chg="add del">
          <ac:chgData name="Zhao, Daniel (HSC)" userId="e00ad195-5e3c-4de8-8435-fad4d1cbd856" providerId="ADAL" clId="{B12A609E-2B29-469D-BDAE-09FC035F4CB2}" dt="2021-07-30T22:32:54.480" v="89"/>
          <ac:spMkLst>
            <pc:docMk/>
            <pc:sldMk cId="1260935980" sldId="256"/>
            <ac:spMk id="123" creationId="{41460DAD-8769-4C9F-9C8C-BB0443909D76}"/>
          </ac:spMkLst>
        </pc:spChg>
        <pc:spChg chg="add del">
          <ac:chgData name="Zhao, Daniel (HSC)" userId="e00ad195-5e3c-4de8-8435-fad4d1cbd856" providerId="ADAL" clId="{B12A609E-2B29-469D-BDAE-09FC035F4CB2}" dt="2021-07-30T22:32:54.480" v="89"/>
          <ac:spMkLst>
            <pc:docMk/>
            <pc:sldMk cId="1260935980" sldId="256"/>
            <ac:spMk id="124" creationId="{032D8B87-88DA-4E9C-B676-B10D70EA5963}"/>
          </ac:spMkLst>
        </pc:spChg>
        <pc:spChg chg="add del">
          <ac:chgData name="Zhao, Daniel (HSC)" userId="e00ad195-5e3c-4de8-8435-fad4d1cbd856" providerId="ADAL" clId="{B12A609E-2B29-469D-BDAE-09FC035F4CB2}" dt="2021-07-30T22:32:54.480" v="89"/>
          <ac:spMkLst>
            <pc:docMk/>
            <pc:sldMk cId="1260935980" sldId="256"/>
            <ac:spMk id="125" creationId="{081E4A58-353D-44AE-B2FC-2A74E2E400F7}"/>
          </ac:spMkLst>
        </pc:spChg>
        <pc:spChg chg="add del">
          <ac:chgData name="Zhao, Daniel (HSC)" userId="e00ad195-5e3c-4de8-8435-fad4d1cbd856" providerId="ADAL" clId="{B12A609E-2B29-469D-BDAE-09FC035F4CB2}" dt="2021-07-30T22:33:38.866" v="105" actId="26606"/>
          <ac:spMkLst>
            <pc:docMk/>
            <pc:sldMk cId="1260935980" sldId="256"/>
            <ac:spMk id="126" creationId="{C6A81905-F480-46A4-BC10-215D24EA1AE6}"/>
          </ac:spMkLst>
        </pc:spChg>
        <pc:spChg chg="add del">
          <ac:chgData name="Zhao, Daniel (HSC)" userId="e00ad195-5e3c-4de8-8435-fad4d1cbd856" providerId="ADAL" clId="{B12A609E-2B29-469D-BDAE-09FC035F4CB2}" dt="2021-07-30T22:33:38.866" v="105" actId="26606"/>
          <ac:spMkLst>
            <pc:docMk/>
            <pc:sldMk cId="1260935980" sldId="256"/>
            <ac:spMk id="127" creationId="{36FD4D9D-3784-41E8-8405-A42B72F51331}"/>
          </ac:spMkLst>
        </pc:spChg>
        <pc:spChg chg="add del">
          <ac:chgData name="Zhao, Daniel (HSC)" userId="e00ad195-5e3c-4de8-8435-fad4d1cbd856" providerId="ADAL" clId="{B12A609E-2B29-469D-BDAE-09FC035F4CB2}" dt="2021-07-30T22:33:38.866" v="105" actId="26606"/>
          <ac:spMkLst>
            <pc:docMk/>
            <pc:sldMk cId="1260935980" sldId="256"/>
            <ac:spMk id="128" creationId="{09811DF6-66E4-43D5-B564-3151796531ED}"/>
          </ac:spMkLst>
        </pc:spChg>
        <pc:spChg chg="add del">
          <ac:chgData name="Zhao, Daniel (HSC)" userId="e00ad195-5e3c-4de8-8435-fad4d1cbd856" providerId="ADAL" clId="{B12A609E-2B29-469D-BDAE-09FC035F4CB2}" dt="2021-07-30T22:33:38.866" v="105" actId="26606"/>
          <ac:spMkLst>
            <pc:docMk/>
            <pc:sldMk cId="1260935980" sldId="256"/>
            <ac:spMk id="129" creationId="{60817A52-B891-4228-A61E-0C0A57632DDA}"/>
          </ac:spMkLst>
        </pc:spChg>
        <pc:spChg chg="add del">
          <ac:chgData name="Zhao, Daniel (HSC)" userId="e00ad195-5e3c-4de8-8435-fad4d1cbd856" providerId="ADAL" clId="{B12A609E-2B29-469D-BDAE-09FC035F4CB2}" dt="2021-07-30T22:32:34.294" v="80" actId="26606"/>
          <ac:spMkLst>
            <pc:docMk/>
            <pc:sldMk cId="1260935980" sldId="256"/>
            <ac:spMk id="132" creationId="{3A359BEF-58E3-4A54-AB06-435D1A501444}"/>
          </ac:spMkLst>
        </pc:spChg>
        <pc:spChg chg="add del">
          <ac:chgData name="Zhao, Daniel (HSC)" userId="e00ad195-5e3c-4de8-8435-fad4d1cbd856" providerId="ADAL" clId="{B12A609E-2B29-469D-BDAE-09FC035F4CB2}" dt="2021-07-30T22:32:34.294" v="80" actId="26606"/>
          <ac:spMkLst>
            <pc:docMk/>
            <pc:sldMk cId="1260935980" sldId="256"/>
            <ac:spMk id="134" creationId="{E5CBF618-D78A-412F-9D86-1D6288E826FD}"/>
          </ac:spMkLst>
        </pc:spChg>
        <pc:spChg chg="add del">
          <ac:chgData name="Zhao, Daniel (HSC)" userId="e00ad195-5e3c-4de8-8435-fad4d1cbd856" providerId="ADAL" clId="{B12A609E-2B29-469D-BDAE-09FC035F4CB2}" dt="2021-07-30T22:33:41.360" v="107" actId="26606"/>
          <ac:spMkLst>
            <pc:docMk/>
            <pc:sldMk cId="1260935980" sldId="256"/>
            <ac:spMk id="135" creationId="{4AC0CD9D-7610-4620-93B4-798CCD9AB581}"/>
          </ac:spMkLst>
        </pc:spChg>
        <pc:spChg chg="add del">
          <ac:chgData name="Zhao, Daniel (HSC)" userId="e00ad195-5e3c-4de8-8435-fad4d1cbd856" providerId="ADAL" clId="{B12A609E-2B29-469D-BDAE-09FC035F4CB2}" dt="2021-07-30T22:32:34.294" v="80" actId="26606"/>
          <ac:spMkLst>
            <pc:docMk/>
            <pc:sldMk cId="1260935980" sldId="256"/>
            <ac:spMk id="138" creationId="{6CB927A4-E432-4310-9CD5-E89FF5063179}"/>
          </ac:spMkLst>
        </pc:spChg>
        <pc:spChg chg="add del">
          <ac:chgData name="Zhao, Daniel (HSC)" userId="e00ad195-5e3c-4de8-8435-fad4d1cbd856" providerId="ADAL" clId="{B12A609E-2B29-469D-BDAE-09FC035F4CB2}" dt="2021-07-30T22:32:34.294" v="80" actId="26606"/>
          <ac:spMkLst>
            <pc:docMk/>
            <pc:sldMk cId="1260935980" sldId="256"/>
            <ac:spMk id="140" creationId="{E3020543-B24B-4EC4-8FFC-8DD88EEA91A8}"/>
          </ac:spMkLst>
        </pc:spChg>
        <pc:spChg chg="add del">
          <ac:chgData name="Zhao, Daniel (HSC)" userId="e00ad195-5e3c-4de8-8435-fad4d1cbd856" providerId="ADAL" clId="{B12A609E-2B29-469D-BDAE-09FC035F4CB2}" dt="2021-07-30T22:33:41.360" v="107" actId="26606"/>
          <ac:spMkLst>
            <pc:docMk/>
            <pc:sldMk cId="1260935980" sldId="256"/>
            <ac:spMk id="141" creationId="{DE4D62F9-188E-4530-84C2-24BDEE4BEB82}"/>
          </ac:spMkLst>
        </pc:spChg>
        <pc:spChg chg="add del">
          <ac:chgData name="Zhao, Daniel (HSC)" userId="e00ad195-5e3c-4de8-8435-fad4d1cbd856" providerId="ADAL" clId="{B12A609E-2B29-469D-BDAE-09FC035F4CB2}" dt="2021-07-30T22:32:34.294" v="80" actId="26606"/>
          <ac:spMkLst>
            <pc:docMk/>
            <pc:sldMk cId="1260935980" sldId="256"/>
            <ac:spMk id="142" creationId="{1453BF6C-B012-48B7-B4E8-6D7AC7C27D02}"/>
          </ac:spMkLst>
        </pc:spChg>
        <pc:spChg chg="add del">
          <ac:chgData name="Zhao, Daniel (HSC)" userId="e00ad195-5e3c-4de8-8435-fad4d1cbd856" providerId="ADAL" clId="{B12A609E-2B29-469D-BDAE-09FC035F4CB2}" dt="2021-07-30T22:33:41.360" v="107" actId="26606"/>
          <ac:spMkLst>
            <pc:docMk/>
            <pc:sldMk cId="1260935980" sldId="256"/>
            <ac:spMk id="143" creationId="{B4AAD3FD-83A5-4B89-9F8F-01B8870865BE}"/>
          </ac:spMkLst>
        </pc:spChg>
        <pc:spChg chg="add del">
          <ac:chgData name="Zhao, Daniel (HSC)" userId="e00ad195-5e3c-4de8-8435-fad4d1cbd856" providerId="ADAL" clId="{B12A609E-2B29-469D-BDAE-09FC035F4CB2}" dt="2021-07-30T22:32:36.134" v="82" actId="26606"/>
          <ac:spMkLst>
            <pc:docMk/>
            <pc:sldMk cId="1260935980" sldId="256"/>
            <ac:spMk id="144" creationId="{B9144F9C-6F12-451D-9954-9A30E8436D43}"/>
          </ac:spMkLst>
        </pc:spChg>
        <pc:spChg chg="add del">
          <ac:chgData name="Zhao, Daniel (HSC)" userId="e00ad195-5e3c-4de8-8435-fad4d1cbd856" providerId="ADAL" clId="{B12A609E-2B29-469D-BDAE-09FC035F4CB2}" dt="2021-07-30T22:33:41.360" v="107" actId="26606"/>
          <ac:spMkLst>
            <pc:docMk/>
            <pc:sldMk cId="1260935980" sldId="256"/>
            <ac:spMk id="146" creationId="{61752F1D-FC0F-4103-9584-630E643CCDA6}"/>
          </ac:spMkLst>
        </pc:spChg>
        <pc:spChg chg="add del">
          <ac:chgData name="Zhao, Daniel (HSC)" userId="e00ad195-5e3c-4de8-8435-fad4d1cbd856" providerId="ADAL" clId="{B12A609E-2B29-469D-BDAE-09FC035F4CB2}" dt="2021-07-30T22:33:41.360" v="107" actId="26606"/>
          <ac:spMkLst>
            <pc:docMk/>
            <pc:sldMk cId="1260935980" sldId="256"/>
            <ac:spMk id="148" creationId="{70151CB7-E7DE-4917-B831-01DF9CE01306}"/>
          </ac:spMkLst>
        </pc:spChg>
        <pc:spChg chg="add del">
          <ac:chgData name="Zhao, Daniel (HSC)" userId="e00ad195-5e3c-4de8-8435-fad4d1cbd856" providerId="ADAL" clId="{B12A609E-2B29-469D-BDAE-09FC035F4CB2}" dt="2021-07-30T22:33:41.360" v="107" actId="26606"/>
          <ac:spMkLst>
            <pc:docMk/>
            <pc:sldMk cId="1260935980" sldId="256"/>
            <ac:spMk id="149" creationId="{A92A1116-1C84-41DF-B803-1F7B0883EC82}"/>
          </ac:spMkLst>
        </pc:spChg>
        <pc:spChg chg="add del">
          <ac:chgData name="Zhao, Daniel (HSC)" userId="e00ad195-5e3c-4de8-8435-fad4d1cbd856" providerId="ADAL" clId="{B12A609E-2B29-469D-BDAE-09FC035F4CB2}" dt="2021-07-30T22:32:38.441" v="84" actId="26606"/>
          <ac:spMkLst>
            <pc:docMk/>
            <pc:sldMk cId="1260935980" sldId="256"/>
            <ac:spMk id="150" creationId="{A5931BE0-4B93-4D6C-878E-ACC59D6B4587}"/>
          </ac:spMkLst>
        </pc:spChg>
        <pc:spChg chg="add del">
          <ac:chgData name="Zhao, Daniel (HSC)" userId="e00ad195-5e3c-4de8-8435-fad4d1cbd856" providerId="ADAL" clId="{B12A609E-2B29-469D-BDAE-09FC035F4CB2}" dt="2021-07-30T22:33:43.620" v="109" actId="26606"/>
          <ac:spMkLst>
            <pc:docMk/>
            <pc:sldMk cId="1260935980" sldId="256"/>
            <ac:spMk id="152" creationId="{C885E190-58DD-42DD-A4A8-401E15C92A52}"/>
          </ac:spMkLst>
        </pc:spChg>
        <pc:spChg chg="add del">
          <ac:chgData name="Zhao, Daniel (HSC)" userId="e00ad195-5e3c-4de8-8435-fad4d1cbd856" providerId="ADAL" clId="{B12A609E-2B29-469D-BDAE-09FC035F4CB2}" dt="2021-07-30T22:32:38.441" v="84" actId="26606"/>
          <ac:spMkLst>
            <pc:docMk/>
            <pc:sldMk cId="1260935980" sldId="256"/>
            <ac:spMk id="153" creationId="{3E6AA126-9DDC-4FBE-AEE6-8D0E982B0E2C}"/>
          </ac:spMkLst>
        </pc:spChg>
        <pc:spChg chg="add del">
          <ac:chgData name="Zhao, Daniel (HSC)" userId="e00ad195-5e3c-4de8-8435-fad4d1cbd856" providerId="ADAL" clId="{B12A609E-2B29-469D-BDAE-09FC035F4CB2}" dt="2021-07-30T22:32:41.527" v="86" actId="26606"/>
          <ac:spMkLst>
            <pc:docMk/>
            <pc:sldMk cId="1260935980" sldId="256"/>
            <ac:spMk id="155" creationId="{09646535-AEF6-4883-A4F9-EEC1F8B4319E}"/>
          </ac:spMkLst>
        </pc:spChg>
        <pc:spChg chg="add del">
          <ac:chgData name="Zhao, Daniel (HSC)" userId="e00ad195-5e3c-4de8-8435-fad4d1cbd856" providerId="ADAL" clId="{B12A609E-2B29-469D-BDAE-09FC035F4CB2}" dt="2021-07-30T22:32:41.527" v="86" actId="26606"/>
          <ac:spMkLst>
            <pc:docMk/>
            <pc:sldMk cId="1260935980" sldId="256"/>
            <ac:spMk id="156" creationId="{44A00C45-023C-431E-B774-053A3C686B18}"/>
          </ac:spMkLst>
        </pc:spChg>
        <pc:spChg chg="add del">
          <ac:chgData name="Zhao, Daniel (HSC)" userId="e00ad195-5e3c-4de8-8435-fad4d1cbd856" providerId="ADAL" clId="{B12A609E-2B29-469D-BDAE-09FC035F4CB2}" dt="2021-07-30T22:32:41.527" v="86" actId="26606"/>
          <ac:spMkLst>
            <pc:docMk/>
            <pc:sldMk cId="1260935980" sldId="256"/>
            <ac:spMk id="157" creationId="{6A8151FD-E26B-480E-A623-CFBFE3713A60}"/>
          </ac:spMkLst>
        </pc:spChg>
        <pc:spChg chg="add del">
          <ac:chgData name="Zhao, Daniel (HSC)" userId="e00ad195-5e3c-4de8-8435-fad4d1cbd856" providerId="ADAL" clId="{B12A609E-2B29-469D-BDAE-09FC035F4CB2}" dt="2021-07-30T22:32:41.527" v="86" actId="26606"/>
          <ac:spMkLst>
            <pc:docMk/>
            <pc:sldMk cId="1260935980" sldId="256"/>
            <ac:spMk id="158" creationId="{6BE63264-F1B8-4AB7-AD1C-4180A9D2B11B}"/>
          </ac:spMkLst>
        </pc:spChg>
        <pc:spChg chg="add del">
          <ac:chgData name="Zhao, Daniel (HSC)" userId="e00ad195-5e3c-4de8-8435-fad4d1cbd856" providerId="ADAL" clId="{B12A609E-2B29-469D-BDAE-09FC035F4CB2}" dt="2021-07-30T22:33:48.665" v="112"/>
          <ac:spMkLst>
            <pc:docMk/>
            <pc:sldMk cId="1260935980" sldId="256"/>
            <ac:spMk id="160" creationId="{989BE678-777B-482A-A616-FEDC47B162E5}"/>
          </ac:spMkLst>
        </pc:spChg>
        <pc:spChg chg="add del">
          <ac:chgData name="Zhao, Daniel (HSC)" userId="e00ad195-5e3c-4de8-8435-fad4d1cbd856" providerId="ADAL" clId="{B12A609E-2B29-469D-BDAE-09FC035F4CB2}" dt="2021-07-30T22:33:48.665" v="112"/>
          <ac:spMkLst>
            <pc:docMk/>
            <pc:sldMk cId="1260935980" sldId="256"/>
            <ac:spMk id="163" creationId="{D28BE0C3-2102-4820-B88B-A448B1840D14}"/>
          </ac:spMkLst>
        </pc:spChg>
        <pc:spChg chg="add del">
          <ac:chgData name="Zhao, Daniel (HSC)" userId="e00ad195-5e3c-4de8-8435-fad4d1cbd856" providerId="ADAL" clId="{B12A609E-2B29-469D-BDAE-09FC035F4CB2}" dt="2021-07-30T22:33:48.665" v="112"/>
          <ac:spMkLst>
            <pc:docMk/>
            <pc:sldMk cId="1260935980" sldId="256"/>
            <ac:spMk id="164" creationId="{29787B81-C7DF-412B-A405-EF4454012DEE}"/>
          </ac:spMkLst>
        </pc:spChg>
        <pc:spChg chg="add del">
          <ac:chgData name="Zhao, Daniel (HSC)" userId="e00ad195-5e3c-4de8-8435-fad4d1cbd856" providerId="ADAL" clId="{B12A609E-2B29-469D-BDAE-09FC035F4CB2}" dt="2021-07-30T22:34:17.841" v="125"/>
          <ac:spMkLst>
            <pc:docMk/>
            <pc:sldMk cId="1260935980" sldId="256"/>
            <ac:spMk id="165" creationId="{809C0BCD-BEE9-423F-A51C-BCCD8E5EAADA}"/>
          </ac:spMkLst>
        </pc:spChg>
        <pc:spChg chg="add del">
          <ac:chgData name="Zhao, Daniel (HSC)" userId="e00ad195-5e3c-4de8-8435-fad4d1cbd856" providerId="ADAL" clId="{B12A609E-2B29-469D-BDAE-09FC035F4CB2}" dt="2021-07-30T22:34:17.841" v="125"/>
          <ac:spMkLst>
            <pc:docMk/>
            <pc:sldMk cId="1260935980" sldId="256"/>
            <ac:spMk id="166" creationId="{57FCEABF-719A-4C8C-8802-E1C13EE46F38}"/>
          </ac:spMkLst>
        </pc:spChg>
        <pc:spChg chg="add del">
          <ac:chgData name="Zhao, Daniel (HSC)" userId="e00ad195-5e3c-4de8-8435-fad4d1cbd856" providerId="ADAL" clId="{B12A609E-2B29-469D-BDAE-09FC035F4CB2}" dt="2021-08-07T03:21:24.334" v="753"/>
          <ac:spMkLst>
            <pc:docMk/>
            <pc:sldMk cId="1260935980" sldId="256"/>
            <ac:spMk id="167" creationId="{47813CFC-3088-49F0-9A37-3D9DF1359720}"/>
          </ac:spMkLst>
        </pc:spChg>
        <pc:spChg chg="add del">
          <ac:chgData name="Zhao, Daniel (HSC)" userId="e00ad195-5e3c-4de8-8435-fad4d1cbd856" providerId="ADAL" clId="{B12A609E-2B29-469D-BDAE-09FC035F4CB2}" dt="2021-07-30T22:37:09.529" v="212" actId="26606"/>
          <ac:spMkLst>
            <pc:docMk/>
            <pc:sldMk cId="1260935980" sldId="256"/>
            <ac:spMk id="170" creationId="{809C0BCD-BEE9-423F-A51C-BCCD8E5EAADA}"/>
          </ac:spMkLst>
        </pc:spChg>
        <pc:grpChg chg="add del">
          <ac:chgData name="Zhao, Daniel (HSC)" userId="e00ad195-5e3c-4de8-8435-fad4d1cbd856" providerId="ADAL" clId="{B12A609E-2B29-469D-BDAE-09FC035F4CB2}" dt="2021-07-30T22:30:52.014" v="65" actId="26606"/>
          <ac:grpSpMkLst>
            <pc:docMk/>
            <pc:sldMk cId="1260935980" sldId="256"/>
            <ac:grpSpMk id="43" creationId="{89C6B508-0B2C-4D80-99F6-BC8C9C69341A}"/>
          </ac:grpSpMkLst>
        </pc:grpChg>
        <pc:grpChg chg="add del">
          <ac:chgData name="Zhao, Daniel (HSC)" userId="e00ad195-5e3c-4de8-8435-fad4d1cbd856" providerId="ADAL" clId="{B12A609E-2B29-469D-BDAE-09FC035F4CB2}" dt="2021-07-30T22:28:37.958" v="16" actId="26606"/>
          <ac:grpSpMkLst>
            <pc:docMk/>
            <pc:sldMk cId="1260935980" sldId="256"/>
            <ac:grpSpMk id="49" creationId="{A9644633-5AE1-44D6-8F5F-6376DDA130CD}"/>
          </ac:grpSpMkLst>
        </pc:grpChg>
        <pc:grpChg chg="add del">
          <ac:chgData name="Zhao, Daniel (HSC)" userId="e00ad195-5e3c-4de8-8435-fad4d1cbd856" providerId="ADAL" clId="{B12A609E-2B29-469D-BDAE-09FC035F4CB2}" dt="2021-07-30T22:30:41.947" v="59" actId="26606"/>
          <ac:grpSpMkLst>
            <pc:docMk/>
            <pc:sldMk cId="1260935980" sldId="256"/>
            <ac:grpSpMk id="50" creationId="{DAE6C312-51AE-44B6-B77B-FE0F55ABFBA9}"/>
          </ac:grpSpMkLst>
        </pc:grpChg>
        <pc:grpChg chg="add del">
          <ac:chgData name="Zhao, Daniel (HSC)" userId="e00ad195-5e3c-4de8-8435-fad4d1cbd856" providerId="ADAL" clId="{B12A609E-2B29-469D-BDAE-09FC035F4CB2}" dt="2021-07-30T22:30:52.014" v="65" actId="26606"/>
          <ac:grpSpMkLst>
            <pc:docMk/>
            <pc:sldMk cId="1260935980" sldId="256"/>
            <ac:grpSpMk id="53" creationId="{36C5CE76-F42E-4B75-84C4-A9B2C8CE8379}"/>
          </ac:grpSpMkLst>
        </pc:grpChg>
        <pc:grpChg chg="add del">
          <ac:chgData name="Zhao, Daniel (HSC)" userId="e00ad195-5e3c-4de8-8435-fad4d1cbd856" providerId="ADAL" clId="{B12A609E-2B29-469D-BDAE-09FC035F4CB2}" dt="2021-07-30T22:30:52.014" v="65" actId="26606"/>
          <ac:grpSpMkLst>
            <pc:docMk/>
            <pc:sldMk cId="1260935980" sldId="256"/>
            <ac:grpSpMk id="57" creationId="{D6E8B984-55B9-4A62-A043-997D00F0AE09}"/>
          </ac:grpSpMkLst>
        </pc:grpChg>
        <pc:grpChg chg="add del">
          <ac:chgData name="Zhao, Daniel (HSC)" userId="e00ad195-5e3c-4de8-8435-fad4d1cbd856" providerId="ADAL" clId="{B12A609E-2B29-469D-BDAE-09FC035F4CB2}" dt="2021-07-30T22:30:41.947" v="59" actId="26606"/>
          <ac:grpSpMkLst>
            <pc:docMk/>
            <pc:sldMk cId="1260935980" sldId="256"/>
            <ac:grpSpMk id="63" creationId="{C58EB9D6-7434-4DCA-B246-4085B34C6886}"/>
          </ac:grpSpMkLst>
        </pc:grpChg>
        <pc:grpChg chg="add del">
          <ac:chgData name="Zhao, Daniel (HSC)" userId="e00ad195-5e3c-4de8-8435-fad4d1cbd856" providerId="ADAL" clId="{B12A609E-2B29-469D-BDAE-09FC035F4CB2}" dt="2021-07-30T22:30:41.947" v="59" actId="26606"/>
          <ac:grpSpMkLst>
            <pc:docMk/>
            <pc:sldMk cId="1260935980" sldId="256"/>
            <ac:grpSpMk id="71" creationId="{EE033757-BE6B-4CBC-928C-EFBB96AED1DE}"/>
          </ac:grpSpMkLst>
        </pc:grpChg>
        <pc:grpChg chg="add del">
          <ac:chgData name="Zhao, Daniel (HSC)" userId="e00ad195-5e3c-4de8-8435-fad4d1cbd856" providerId="ADAL" clId="{B12A609E-2B29-469D-BDAE-09FC035F4CB2}" dt="2021-07-30T22:30:52.014" v="65" actId="26606"/>
          <ac:grpSpMkLst>
            <pc:docMk/>
            <pc:sldMk cId="1260935980" sldId="256"/>
            <ac:grpSpMk id="72" creationId="{DDFA5A3F-B050-4826-ACB4-F634DD12C7BC}"/>
          </ac:grpSpMkLst>
        </pc:grpChg>
        <pc:grpChg chg="add del">
          <ac:chgData name="Zhao, Daniel (HSC)" userId="e00ad195-5e3c-4de8-8435-fad4d1cbd856" providerId="ADAL" clId="{B12A609E-2B29-469D-BDAE-09FC035F4CB2}" dt="2021-07-30T22:30:52.014" v="65" actId="26606"/>
          <ac:grpSpMkLst>
            <pc:docMk/>
            <pc:sldMk cId="1260935980" sldId="256"/>
            <ac:grpSpMk id="86" creationId="{8997F1B7-1EE7-4EA5-A5A4-866F9A810C9F}"/>
          </ac:grpSpMkLst>
        </pc:grpChg>
        <pc:grpChg chg="add del">
          <ac:chgData name="Zhao, Daniel (HSC)" userId="e00ad195-5e3c-4de8-8435-fad4d1cbd856" providerId="ADAL" clId="{B12A609E-2B29-469D-BDAE-09FC035F4CB2}" dt="2021-07-30T22:30:52.014" v="65" actId="26606"/>
          <ac:grpSpMkLst>
            <pc:docMk/>
            <pc:sldMk cId="1260935980" sldId="256"/>
            <ac:grpSpMk id="97" creationId="{6B67BE95-96EF-433C-9F29-B0732AA6B6AC}"/>
          </ac:grpSpMkLst>
        </pc:grpChg>
        <pc:grpChg chg="add del">
          <ac:chgData name="Zhao, Daniel (HSC)" userId="e00ad195-5e3c-4de8-8435-fad4d1cbd856" providerId="ADAL" clId="{B12A609E-2B29-469D-BDAE-09FC035F4CB2}" dt="2021-07-30T22:32:38.441" v="84" actId="26606"/>
          <ac:grpSpMkLst>
            <pc:docMk/>
            <pc:sldMk cId="1260935980" sldId="256"/>
            <ac:grpSpMk id="147" creationId="{3BDBC526-6DCD-4FF6-8395-D8C22E46E527}"/>
          </ac:grpSpMkLst>
        </pc:grpChg>
        <pc:grpChg chg="add del">
          <ac:chgData name="Zhao, Daniel (HSC)" userId="e00ad195-5e3c-4de8-8435-fad4d1cbd856" providerId="ADAL" clId="{B12A609E-2B29-469D-BDAE-09FC035F4CB2}" dt="2021-07-30T22:32:38.441" v="84" actId="26606"/>
          <ac:grpSpMkLst>
            <pc:docMk/>
            <pc:sldMk cId="1260935980" sldId="256"/>
            <ac:grpSpMk id="151" creationId="{11F8F457-0192-4F9A-9EEF-D784521FAC11}"/>
          </ac:grpSpMkLst>
        </pc:grpChg>
        <pc:picChg chg="add del">
          <ac:chgData name="Zhao, Daniel (HSC)" userId="e00ad195-5e3c-4de8-8435-fad4d1cbd856" providerId="ADAL" clId="{B12A609E-2B29-469D-BDAE-09FC035F4CB2}" dt="2021-07-30T22:28:57.059" v="21" actId="26606"/>
          <ac:picMkLst>
            <pc:docMk/>
            <pc:sldMk cId="1260935980" sldId="256"/>
            <ac:picMk id="4" creationId="{ED97032F-32D8-4E54-9AAF-26322123677B}"/>
          </ac:picMkLst>
        </pc:picChg>
        <pc:picChg chg="add del mod ord">
          <ac:chgData name="Zhao, Daniel (HSC)" userId="e00ad195-5e3c-4de8-8435-fad4d1cbd856" providerId="ADAL" clId="{B12A609E-2B29-469D-BDAE-09FC035F4CB2}" dt="2021-07-30T22:28:38.540" v="18" actId="26606"/>
          <ac:picMkLst>
            <pc:docMk/>
            <pc:sldMk cId="1260935980" sldId="256"/>
            <ac:picMk id="5" creationId="{D79EC657-40E5-4EEB-BF81-4CDBE032F6B5}"/>
          </ac:picMkLst>
        </pc:picChg>
        <pc:picChg chg="add mod ord">
          <ac:chgData name="Zhao, Daniel (HSC)" userId="e00ad195-5e3c-4de8-8435-fad4d1cbd856" providerId="ADAL" clId="{B12A609E-2B29-469D-BDAE-09FC035F4CB2}" dt="2021-07-30T22:37:09.529" v="212" actId="26606"/>
          <ac:picMkLst>
            <pc:docMk/>
            <pc:sldMk cId="1260935980" sldId="256"/>
            <ac:picMk id="27" creationId="{0FBD0334-CBD3-4CD2-812B-2D35DA57C5C1}"/>
          </ac:picMkLst>
        </pc:picChg>
        <pc:picChg chg="add del">
          <ac:chgData name="Zhao, Daniel (HSC)" userId="e00ad195-5e3c-4de8-8435-fad4d1cbd856" providerId="ADAL" clId="{B12A609E-2B29-469D-BDAE-09FC035F4CB2}" dt="2021-07-30T22:33:28.488" v="93" actId="26606"/>
          <ac:picMkLst>
            <pc:docMk/>
            <pc:sldMk cId="1260935980" sldId="256"/>
            <ac:picMk id="51" creationId="{DF19BAF3-7E20-4B9D-B544-BABAEEA1FA75}"/>
          </ac:picMkLst>
        </pc:picChg>
        <pc:picChg chg="add del">
          <ac:chgData name="Zhao, Daniel (HSC)" userId="e00ad195-5e3c-4de8-8435-fad4d1cbd856" providerId="ADAL" clId="{B12A609E-2B29-469D-BDAE-09FC035F4CB2}" dt="2021-07-30T22:33:28.488" v="93" actId="26606"/>
          <ac:picMkLst>
            <pc:docMk/>
            <pc:sldMk cId="1260935980" sldId="256"/>
            <ac:picMk id="52" creationId="{950648F4-ABCD-4DF0-8641-76CFB2354721}"/>
          </ac:picMkLst>
        </pc:picChg>
        <pc:picChg chg="add del">
          <ac:chgData name="Zhao, Daniel (HSC)" userId="e00ad195-5e3c-4de8-8435-fad4d1cbd856" providerId="ADAL" clId="{B12A609E-2B29-469D-BDAE-09FC035F4CB2}" dt="2021-07-30T22:33:28.488" v="93" actId="26606"/>
          <ac:picMkLst>
            <pc:docMk/>
            <pc:sldMk cId="1260935980" sldId="256"/>
            <ac:picMk id="55" creationId="{CF1EB4BD-9C7E-4AA3-9681-C7EB0DA6250B}"/>
          </ac:picMkLst>
        </pc:picChg>
        <pc:picChg chg="add del">
          <ac:chgData name="Zhao, Daniel (HSC)" userId="e00ad195-5e3c-4de8-8435-fad4d1cbd856" providerId="ADAL" clId="{B12A609E-2B29-469D-BDAE-09FC035F4CB2}" dt="2021-07-30T22:33:28.488" v="93" actId="26606"/>
          <ac:picMkLst>
            <pc:docMk/>
            <pc:sldMk cId="1260935980" sldId="256"/>
            <ac:picMk id="56" creationId="{94AAE3AA-3759-4D28-B0EF-575F25A5146C}"/>
          </ac:picMkLst>
        </pc:picChg>
        <pc:picChg chg="add del">
          <ac:chgData name="Zhao, Daniel (HSC)" userId="e00ad195-5e3c-4de8-8435-fad4d1cbd856" providerId="ADAL" clId="{B12A609E-2B29-469D-BDAE-09FC035F4CB2}" dt="2021-07-30T22:33:31.424" v="97" actId="26606"/>
          <ac:picMkLst>
            <pc:docMk/>
            <pc:sldMk cId="1260935980" sldId="256"/>
            <ac:picMk id="66" creationId="{DF19BAF3-7E20-4B9D-B544-BABAEEA1FA75}"/>
          </ac:picMkLst>
        </pc:picChg>
        <pc:picChg chg="add del">
          <ac:chgData name="Zhao, Daniel (HSC)" userId="e00ad195-5e3c-4de8-8435-fad4d1cbd856" providerId="ADAL" clId="{B12A609E-2B29-469D-BDAE-09FC035F4CB2}" dt="2021-07-30T22:33:31.424" v="97" actId="26606"/>
          <ac:picMkLst>
            <pc:docMk/>
            <pc:sldMk cId="1260935980" sldId="256"/>
            <ac:picMk id="67" creationId="{950648F4-ABCD-4DF0-8641-76CFB2354721}"/>
          </ac:picMkLst>
        </pc:picChg>
        <pc:picChg chg="add del">
          <ac:chgData name="Zhao, Daniel (HSC)" userId="e00ad195-5e3c-4de8-8435-fad4d1cbd856" providerId="ADAL" clId="{B12A609E-2B29-469D-BDAE-09FC035F4CB2}" dt="2021-07-30T22:33:31.424" v="97" actId="26606"/>
          <ac:picMkLst>
            <pc:docMk/>
            <pc:sldMk cId="1260935980" sldId="256"/>
            <ac:picMk id="69" creationId="{CF1EB4BD-9C7E-4AA3-9681-C7EB0DA6250B}"/>
          </ac:picMkLst>
        </pc:picChg>
        <pc:picChg chg="add del">
          <ac:chgData name="Zhao, Daniel (HSC)" userId="e00ad195-5e3c-4de8-8435-fad4d1cbd856" providerId="ADAL" clId="{B12A609E-2B29-469D-BDAE-09FC035F4CB2}" dt="2021-07-30T22:33:31.424" v="97" actId="26606"/>
          <ac:picMkLst>
            <pc:docMk/>
            <pc:sldMk cId="1260935980" sldId="256"/>
            <ac:picMk id="70" creationId="{94AAE3AA-3759-4D28-B0EF-575F25A5146C}"/>
          </ac:picMkLst>
        </pc:picChg>
        <pc:picChg chg="add del">
          <ac:chgData name="Zhao, Daniel (HSC)" userId="e00ad195-5e3c-4de8-8435-fad4d1cbd856" providerId="ADAL" clId="{B12A609E-2B29-469D-BDAE-09FC035F4CB2}" dt="2021-07-30T22:33:33.986" v="99" actId="26606"/>
          <ac:picMkLst>
            <pc:docMk/>
            <pc:sldMk cId="1260935980" sldId="256"/>
            <ac:picMk id="84" creationId="{DF19BAF3-7E20-4B9D-B544-BABAEEA1FA75}"/>
          </ac:picMkLst>
        </pc:picChg>
        <pc:picChg chg="add del">
          <ac:chgData name="Zhao, Daniel (HSC)" userId="e00ad195-5e3c-4de8-8435-fad4d1cbd856" providerId="ADAL" clId="{B12A609E-2B29-469D-BDAE-09FC035F4CB2}" dt="2021-07-30T22:33:33.986" v="99" actId="26606"/>
          <ac:picMkLst>
            <pc:docMk/>
            <pc:sldMk cId="1260935980" sldId="256"/>
            <ac:picMk id="85" creationId="{950648F4-ABCD-4DF0-8641-76CFB2354721}"/>
          </ac:picMkLst>
        </pc:picChg>
        <pc:picChg chg="add del">
          <ac:chgData name="Zhao, Daniel (HSC)" userId="e00ad195-5e3c-4de8-8435-fad4d1cbd856" providerId="ADAL" clId="{B12A609E-2B29-469D-BDAE-09FC035F4CB2}" dt="2021-07-30T22:33:33.986" v="99" actId="26606"/>
          <ac:picMkLst>
            <pc:docMk/>
            <pc:sldMk cId="1260935980" sldId="256"/>
            <ac:picMk id="88" creationId="{CF1EB4BD-9C7E-4AA3-9681-C7EB0DA6250B}"/>
          </ac:picMkLst>
        </pc:picChg>
        <pc:picChg chg="add del">
          <ac:chgData name="Zhao, Daniel (HSC)" userId="e00ad195-5e3c-4de8-8435-fad4d1cbd856" providerId="ADAL" clId="{B12A609E-2B29-469D-BDAE-09FC035F4CB2}" dt="2021-07-30T22:33:33.986" v="99" actId="26606"/>
          <ac:picMkLst>
            <pc:docMk/>
            <pc:sldMk cId="1260935980" sldId="256"/>
            <ac:picMk id="89" creationId="{94AAE3AA-3759-4D28-B0EF-575F25A5146C}"/>
          </ac:picMkLst>
        </pc:picChg>
        <pc:picChg chg="add del">
          <ac:chgData name="Zhao, Daniel (HSC)" userId="e00ad195-5e3c-4de8-8435-fad4d1cbd856" providerId="ADAL" clId="{B12A609E-2B29-469D-BDAE-09FC035F4CB2}" dt="2021-07-30T22:33:35.419" v="101" actId="26606"/>
          <ac:picMkLst>
            <pc:docMk/>
            <pc:sldMk cId="1260935980" sldId="256"/>
            <ac:picMk id="94" creationId="{DF19BAF3-7E20-4B9D-B544-BABAEEA1FA75}"/>
          </ac:picMkLst>
        </pc:picChg>
        <pc:picChg chg="add del">
          <ac:chgData name="Zhao, Daniel (HSC)" userId="e00ad195-5e3c-4de8-8435-fad4d1cbd856" providerId="ADAL" clId="{B12A609E-2B29-469D-BDAE-09FC035F4CB2}" dt="2021-07-30T22:33:35.419" v="101" actId="26606"/>
          <ac:picMkLst>
            <pc:docMk/>
            <pc:sldMk cId="1260935980" sldId="256"/>
            <ac:picMk id="95" creationId="{950648F4-ABCD-4DF0-8641-76CFB2354721}"/>
          </ac:picMkLst>
        </pc:picChg>
        <pc:picChg chg="add del">
          <ac:chgData name="Zhao, Daniel (HSC)" userId="e00ad195-5e3c-4de8-8435-fad4d1cbd856" providerId="ADAL" clId="{B12A609E-2B29-469D-BDAE-09FC035F4CB2}" dt="2021-07-30T22:33:35.419" v="101" actId="26606"/>
          <ac:picMkLst>
            <pc:docMk/>
            <pc:sldMk cId="1260935980" sldId="256"/>
            <ac:picMk id="99" creationId="{CF1EB4BD-9C7E-4AA3-9681-C7EB0DA6250B}"/>
          </ac:picMkLst>
        </pc:picChg>
        <pc:picChg chg="add del">
          <ac:chgData name="Zhao, Daniel (HSC)" userId="e00ad195-5e3c-4de8-8435-fad4d1cbd856" providerId="ADAL" clId="{B12A609E-2B29-469D-BDAE-09FC035F4CB2}" dt="2021-07-30T22:33:35.419" v="101" actId="26606"/>
          <ac:picMkLst>
            <pc:docMk/>
            <pc:sldMk cId="1260935980" sldId="256"/>
            <ac:picMk id="100" creationId="{94AAE3AA-3759-4D28-B0EF-575F25A5146C}"/>
          </ac:picMkLst>
        </pc:picChg>
        <pc:picChg chg="add del">
          <ac:chgData name="Zhao, Daniel (HSC)" userId="e00ad195-5e3c-4de8-8435-fad4d1cbd856" providerId="ADAL" clId="{B12A609E-2B29-469D-BDAE-09FC035F4CB2}" dt="2021-07-30T22:33:36.410" v="103" actId="26606"/>
          <ac:picMkLst>
            <pc:docMk/>
            <pc:sldMk cId="1260935980" sldId="256"/>
            <ac:picMk id="106" creationId="{DF19BAF3-7E20-4B9D-B544-BABAEEA1FA75}"/>
          </ac:picMkLst>
        </pc:picChg>
        <pc:picChg chg="add del">
          <ac:chgData name="Zhao, Daniel (HSC)" userId="e00ad195-5e3c-4de8-8435-fad4d1cbd856" providerId="ADAL" clId="{B12A609E-2B29-469D-BDAE-09FC035F4CB2}" dt="2021-07-30T22:33:36.410" v="103" actId="26606"/>
          <ac:picMkLst>
            <pc:docMk/>
            <pc:sldMk cId="1260935980" sldId="256"/>
            <ac:picMk id="107" creationId="{950648F4-ABCD-4DF0-8641-76CFB2354721}"/>
          </ac:picMkLst>
        </pc:picChg>
        <pc:picChg chg="add del">
          <ac:chgData name="Zhao, Daniel (HSC)" userId="e00ad195-5e3c-4de8-8435-fad4d1cbd856" providerId="ADAL" clId="{B12A609E-2B29-469D-BDAE-09FC035F4CB2}" dt="2021-07-30T22:33:36.410" v="103" actId="26606"/>
          <ac:picMkLst>
            <pc:docMk/>
            <pc:sldMk cId="1260935980" sldId="256"/>
            <ac:picMk id="109" creationId="{CF1EB4BD-9C7E-4AA3-9681-C7EB0DA6250B}"/>
          </ac:picMkLst>
        </pc:picChg>
        <pc:picChg chg="add del">
          <ac:chgData name="Zhao, Daniel (HSC)" userId="e00ad195-5e3c-4de8-8435-fad4d1cbd856" providerId="ADAL" clId="{B12A609E-2B29-469D-BDAE-09FC035F4CB2}" dt="2021-07-30T22:33:36.410" v="103" actId="26606"/>
          <ac:picMkLst>
            <pc:docMk/>
            <pc:sldMk cId="1260935980" sldId="256"/>
            <ac:picMk id="110" creationId="{94AAE3AA-3759-4D28-B0EF-575F25A5146C}"/>
          </ac:picMkLst>
        </pc:picChg>
        <pc:picChg chg="add del">
          <ac:chgData name="Zhao, Daniel (HSC)" userId="e00ad195-5e3c-4de8-8435-fad4d1cbd856" providerId="ADAL" clId="{B12A609E-2B29-469D-BDAE-09FC035F4CB2}" dt="2021-07-30T22:33:41.360" v="107" actId="26606"/>
          <ac:picMkLst>
            <pc:docMk/>
            <pc:sldMk cId="1260935980" sldId="256"/>
            <ac:picMk id="131" creationId="{41B68C77-138E-4BF7-A276-BD0C78A4219F}"/>
          </ac:picMkLst>
        </pc:picChg>
        <pc:picChg chg="add del">
          <ac:chgData name="Zhao, Daniel (HSC)" userId="e00ad195-5e3c-4de8-8435-fad4d1cbd856" providerId="ADAL" clId="{B12A609E-2B29-469D-BDAE-09FC035F4CB2}" dt="2021-07-30T22:33:41.360" v="107" actId="26606"/>
          <ac:picMkLst>
            <pc:docMk/>
            <pc:sldMk cId="1260935980" sldId="256"/>
            <ac:picMk id="133" creationId="{7C268552-D473-46ED-B1B8-422042C4DEF1}"/>
          </ac:picMkLst>
        </pc:picChg>
        <pc:picChg chg="add del">
          <ac:chgData name="Zhao, Daniel (HSC)" userId="e00ad195-5e3c-4de8-8435-fad4d1cbd856" providerId="ADAL" clId="{B12A609E-2B29-469D-BDAE-09FC035F4CB2}" dt="2021-07-30T22:33:41.360" v="107" actId="26606"/>
          <ac:picMkLst>
            <pc:docMk/>
            <pc:sldMk cId="1260935980" sldId="256"/>
            <ac:picMk id="137" creationId="{B9238B3E-24AA-439A-B527-6C5DF6D72145}"/>
          </ac:picMkLst>
        </pc:picChg>
        <pc:picChg chg="add del">
          <ac:chgData name="Zhao, Daniel (HSC)" userId="e00ad195-5e3c-4de8-8435-fad4d1cbd856" providerId="ADAL" clId="{B12A609E-2B29-469D-BDAE-09FC035F4CB2}" dt="2021-07-30T22:33:41.360" v="107" actId="26606"/>
          <ac:picMkLst>
            <pc:docMk/>
            <pc:sldMk cId="1260935980" sldId="256"/>
            <ac:picMk id="139" creationId="{69F01145-BEA3-4CBF-AA21-10077B948CA8}"/>
          </ac:picMkLst>
        </pc:picChg>
        <pc:picChg chg="add del">
          <ac:chgData name="Zhao, Daniel (HSC)" userId="e00ad195-5e3c-4de8-8435-fad4d1cbd856" providerId="ADAL" clId="{B12A609E-2B29-469D-BDAE-09FC035F4CB2}" dt="2021-07-30T22:33:48.665" v="112"/>
          <ac:picMkLst>
            <pc:docMk/>
            <pc:sldMk cId="1260935980" sldId="256"/>
            <ac:picMk id="154" creationId="{DF19BAF3-7E20-4B9D-B544-BABAEEA1FA75}"/>
          </ac:picMkLst>
        </pc:picChg>
        <pc:picChg chg="add del">
          <ac:chgData name="Zhao, Daniel (HSC)" userId="e00ad195-5e3c-4de8-8435-fad4d1cbd856" providerId="ADAL" clId="{B12A609E-2B29-469D-BDAE-09FC035F4CB2}" dt="2021-07-30T22:33:48.665" v="112"/>
          <ac:picMkLst>
            <pc:docMk/>
            <pc:sldMk cId="1260935980" sldId="256"/>
            <ac:picMk id="159" creationId="{950648F4-ABCD-4DF0-8641-76CFB2354721}"/>
          </ac:picMkLst>
        </pc:picChg>
        <pc:picChg chg="add del">
          <ac:chgData name="Zhao, Daniel (HSC)" userId="e00ad195-5e3c-4de8-8435-fad4d1cbd856" providerId="ADAL" clId="{B12A609E-2B29-469D-BDAE-09FC035F4CB2}" dt="2021-07-30T22:33:48.665" v="112"/>
          <ac:picMkLst>
            <pc:docMk/>
            <pc:sldMk cId="1260935980" sldId="256"/>
            <ac:picMk id="161" creationId="{CF1EB4BD-9C7E-4AA3-9681-C7EB0DA6250B}"/>
          </ac:picMkLst>
        </pc:picChg>
        <pc:picChg chg="add del">
          <ac:chgData name="Zhao, Daniel (HSC)" userId="e00ad195-5e3c-4de8-8435-fad4d1cbd856" providerId="ADAL" clId="{B12A609E-2B29-469D-BDAE-09FC035F4CB2}" dt="2021-07-30T22:33:48.665" v="112"/>
          <ac:picMkLst>
            <pc:docMk/>
            <pc:sldMk cId="1260935980" sldId="256"/>
            <ac:picMk id="162" creationId="{94AAE3AA-3759-4D28-B0EF-575F25A5146C}"/>
          </ac:picMkLst>
        </pc:picChg>
        <pc:cxnChg chg="add del">
          <ac:chgData name="Zhao, Daniel (HSC)" userId="e00ad195-5e3c-4de8-8435-fad4d1cbd856" providerId="ADAL" clId="{B12A609E-2B29-469D-BDAE-09FC035F4CB2}" dt="2021-07-30T22:30:39.106" v="57" actId="26606"/>
          <ac:cxnSpMkLst>
            <pc:docMk/>
            <pc:sldMk cId="1260935980" sldId="256"/>
            <ac:cxnSpMk id="37" creationId="{5C05CAAB-DBA2-4548-AD5F-01BB97FBB207}"/>
          </ac:cxnSpMkLst>
        </pc:cxnChg>
        <pc:cxnChg chg="add del">
          <ac:chgData name="Zhao, Daniel (HSC)" userId="e00ad195-5e3c-4de8-8435-fad4d1cbd856" providerId="ADAL" clId="{B12A609E-2B29-469D-BDAE-09FC035F4CB2}" dt="2021-07-30T22:30:39.106" v="57" actId="26606"/>
          <ac:cxnSpMkLst>
            <pc:docMk/>
            <pc:sldMk cId="1260935980" sldId="256"/>
            <ac:cxnSpMk id="44" creationId="{C49DA8F6-BCC1-4447-B54C-57856834B94B}"/>
          </ac:cxnSpMkLst>
        </pc:cxnChg>
        <pc:cxnChg chg="add del">
          <ac:chgData name="Zhao, Daniel (HSC)" userId="e00ad195-5e3c-4de8-8435-fad4d1cbd856" providerId="ADAL" clId="{B12A609E-2B29-469D-BDAE-09FC035F4CB2}" dt="2021-07-30T22:30:47.243" v="63" actId="26606"/>
          <ac:cxnSpMkLst>
            <pc:docMk/>
            <pc:sldMk cId="1260935980" sldId="256"/>
            <ac:cxnSpMk id="79" creationId="{430127AE-B29E-4FDF-99D2-A2F1E7003F74}"/>
          </ac:cxnSpMkLst>
        </pc:cxnChg>
        <pc:cxnChg chg="add del">
          <ac:chgData name="Zhao, Daniel (HSC)" userId="e00ad195-5e3c-4de8-8435-fad4d1cbd856" providerId="ADAL" clId="{B12A609E-2B29-469D-BDAE-09FC035F4CB2}" dt="2021-07-30T22:30:52.938" v="67" actId="26606"/>
          <ac:cxnSpMkLst>
            <pc:docMk/>
            <pc:sldMk cId="1260935980" sldId="256"/>
            <ac:cxnSpMk id="111" creationId="{5C05CAAB-DBA2-4548-AD5F-01BB97FBB207}"/>
          </ac:cxnSpMkLst>
        </pc:cxnChg>
        <pc:cxnChg chg="add del">
          <ac:chgData name="Zhao, Daniel (HSC)" userId="e00ad195-5e3c-4de8-8435-fad4d1cbd856" providerId="ADAL" clId="{B12A609E-2B29-469D-BDAE-09FC035F4CB2}" dt="2021-07-30T22:30:52.938" v="67" actId="26606"/>
          <ac:cxnSpMkLst>
            <pc:docMk/>
            <pc:sldMk cId="1260935980" sldId="256"/>
            <ac:cxnSpMk id="117" creationId="{C49DA8F6-BCC1-4447-B54C-57856834B94B}"/>
          </ac:cxnSpMkLst>
        </pc:cxnChg>
        <pc:cxnChg chg="add del">
          <ac:chgData name="Zhao, Daniel (HSC)" userId="e00ad195-5e3c-4de8-8435-fad4d1cbd856" providerId="ADAL" clId="{B12A609E-2B29-469D-BDAE-09FC035F4CB2}" dt="2021-07-30T22:32:34.294" v="80" actId="26606"/>
          <ac:cxnSpMkLst>
            <pc:docMk/>
            <pc:sldMk cId="1260935980" sldId="256"/>
            <ac:cxnSpMk id="130" creationId="{5C05CAAB-DBA2-4548-AD5F-01BB97FBB207}"/>
          </ac:cxnSpMkLst>
        </pc:cxnChg>
        <pc:cxnChg chg="add del">
          <ac:chgData name="Zhao, Daniel (HSC)" userId="e00ad195-5e3c-4de8-8435-fad4d1cbd856" providerId="ADAL" clId="{B12A609E-2B29-469D-BDAE-09FC035F4CB2}" dt="2021-07-30T22:32:34.294" v="80" actId="26606"/>
          <ac:cxnSpMkLst>
            <pc:docMk/>
            <pc:sldMk cId="1260935980" sldId="256"/>
            <ac:cxnSpMk id="136" creationId="{C49DA8F6-BCC1-4447-B54C-57856834B94B}"/>
          </ac:cxnSpMkLst>
        </pc:cxnChg>
        <pc:cxnChg chg="add del">
          <ac:chgData name="Zhao, Daniel (HSC)" userId="e00ad195-5e3c-4de8-8435-fad4d1cbd856" providerId="ADAL" clId="{B12A609E-2B29-469D-BDAE-09FC035F4CB2}" dt="2021-07-30T22:32:36.134" v="82" actId="26606"/>
          <ac:cxnSpMkLst>
            <pc:docMk/>
            <pc:sldMk cId="1260935980" sldId="256"/>
            <ac:cxnSpMk id="145" creationId="{B32E796E-8D19-4926-B7B8-653B01939010}"/>
          </ac:cxnSpMkLst>
        </pc:cxnChg>
        <pc:cxnChg chg="add del">
          <ac:chgData name="Zhao, Daniel (HSC)" userId="e00ad195-5e3c-4de8-8435-fad4d1cbd856" providerId="ADAL" clId="{B12A609E-2B29-469D-BDAE-09FC035F4CB2}" dt="2021-08-07T03:21:24.334" v="753"/>
          <ac:cxnSpMkLst>
            <pc:docMk/>
            <pc:sldMk cId="1260935980" sldId="256"/>
            <ac:cxnSpMk id="168" creationId="{1E0DAA0F-EB9D-47B4-8A43-53347F310486}"/>
          </ac:cxnSpMkLst>
        </pc:cxnChg>
      </pc:sldChg>
      <pc:sldChg chg="addSp delSp modSp new del mod setBg setClrOvrMap">
        <pc:chgData name="Zhao, Daniel (HSC)" userId="e00ad195-5e3c-4de8-8435-fad4d1cbd856" providerId="ADAL" clId="{B12A609E-2B29-469D-BDAE-09FC035F4CB2}" dt="2021-07-30T22:28:38.784" v="19" actId="680"/>
        <pc:sldMkLst>
          <pc:docMk/>
          <pc:sldMk cId="86122015" sldId="257"/>
        </pc:sldMkLst>
        <pc:spChg chg="mod">
          <ac:chgData name="Zhao, Daniel (HSC)" userId="e00ad195-5e3c-4de8-8435-fad4d1cbd856" providerId="ADAL" clId="{B12A609E-2B29-469D-BDAE-09FC035F4CB2}" dt="2021-07-30T22:28:38.257" v="17" actId="26606"/>
          <ac:spMkLst>
            <pc:docMk/>
            <pc:sldMk cId="86122015" sldId="257"/>
            <ac:spMk id="2" creationId="{0803ED09-F7BD-4795-A083-9CEE3BF8C2A1}"/>
          </ac:spMkLst>
        </pc:spChg>
        <pc:spChg chg="add del mod">
          <ac:chgData name="Zhao, Daniel (HSC)" userId="e00ad195-5e3c-4de8-8435-fad4d1cbd856" providerId="ADAL" clId="{B12A609E-2B29-469D-BDAE-09FC035F4CB2}" dt="2021-07-30T22:28:38.257" v="17" actId="26606"/>
          <ac:spMkLst>
            <pc:docMk/>
            <pc:sldMk cId="86122015" sldId="257"/>
            <ac:spMk id="3" creationId="{7E3D041B-D570-4F95-AC7C-621B62C7AAD7}"/>
          </ac:spMkLst>
        </pc:spChg>
        <pc:spChg chg="add del">
          <ac:chgData name="Zhao, Daniel (HSC)" userId="e00ad195-5e3c-4de8-8435-fad4d1cbd856" providerId="ADAL" clId="{B12A609E-2B29-469D-BDAE-09FC035F4CB2}" dt="2021-07-30T22:28:38.257" v="17" actId="26606"/>
          <ac:spMkLst>
            <pc:docMk/>
            <pc:sldMk cId="86122015" sldId="257"/>
            <ac:spMk id="5" creationId="{EA67B5B4-3A24-436E-B663-1B2EBFF8A0CD}"/>
          </ac:spMkLst>
        </pc:spChg>
        <pc:spChg chg="add del">
          <ac:chgData name="Zhao, Daniel (HSC)" userId="e00ad195-5e3c-4de8-8435-fad4d1cbd856" providerId="ADAL" clId="{B12A609E-2B29-469D-BDAE-09FC035F4CB2}" dt="2021-07-30T22:28:38.257" v="17" actId="26606"/>
          <ac:spMkLst>
            <pc:docMk/>
            <pc:sldMk cId="86122015" sldId="257"/>
            <ac:spMk id="6" creationId="{987FDF89-C993-41F4-A1B8-DBAFF16008A9}"/>
          </ac:spMkLst>
        </pc:spChg>
        <pc:spChg chg="add del">
          <ac:chgData name="Zhao, Daniel (HSC)" userId="e00ad195-5e3c-4de8-8435-fad4d1cbd856" providerId="ADAL" clId="{B12A609E-2B29-469D-BDAE-09FC035F4CB2}" dt="2021-07-30T22:27:34.834" v="4" actId="26606"/>
          <ac:spMkLst>
            <pc:docMk/>
            <pc:sldMk cId="86122015" sldId="257"/>
            <ac:spMk id="8" creationId="{C7D023E4-8DE1-436E-9847-ED6A4B4B04FD}"/>
          </ac:spMkLst>
        </pc:spChg>
        <pc:spChg chg="add del">
          <ac:chgData name="Zhao, Daniel (HSC)" userId="e00ad195-5e3c-4de8-8435-fad4d1cbd856" providerId="ADAL" clId="{B12A609E-2B29-469D-BDAE-09FC035F4CB2}" dt="2021-07-30T22:28:38.257" v="17" actId="26606"/>
          <ac:spMkLst>
            <pc:docMk/>
            <pc:sldMk cId="86122015" sldId="257"/>
            <ac:spMk id="12" creationId="{64E585EA-75FD-4025-8270-F66A58A15CDA}"/>
          </ac:spMkLst>
        </pc:spChg>
        <pc:grpChg chg="add del">
          <ac:chgData name="Zhao, Daniel (HSC)" userId="e00ad195-5e3c-4de8-8435-fad4d1cbd856" providerId="ADAL" clId="{B12A609E-2B29-469D-BDAE-09FC035F4CB2}" dt="2021-07-30T22:27:34.834" v="4" actId="26606"/>
          <ac:grpSpMkLst>
            <pc:docMk/>
            <pc:sldMk cId="86122015" sldId="257"/>
            <ac:grpSpMk id="10" creationId="{1FEC590B-3306-47E9-BD67-97F3F76169A4}"/>
          </ac:grpSpMkLst>
        </pc:grpChg>
        <pc:grpChg chg="add del">
          <ac:chgData name="Zhao, Daniel (HSC)" userId="e00ad195-5e3c-4de8-8435-fad4d1cbd856" providerId="ADAL" clId="{B12A609E-2B29-469D-BDAE-09FC035F4CB2}" dt="2021-07-30T22:27:34.834" v="4" actId="26606"/>
          <ac:grpSpMkLst>
            <pc:docMk/>
            <pc:sldMk cId="86122015" sldId="257"/>
            <ac:grpSpMk id="14" creationId="{A47AAF5E-1692-48C9-98FB-6432BF0BC4F7}"/>
          </ac:grpSpMkLst>
        </pc:grpChg>
      </pc:sldChg>
      <pc:sldChg chg="addSp delSp modSp new add del mod setBg setClrOvrMap delDesignElem">
        <pc:chgData name="Zhao, Daniel (HSC)" userId="e00ad195-5e3c-4de8-8435-fad4d1cbd856" providerId="ADAL" clId="{B12A609E-2B29-469D-BDAE-09FC035F4CB2}" dt="2021-08-09T21:55:11.737" v="5936" actId="20577"/>
        <pc:sldMkLst>
          <pc:docMk/>
          <pc:sldMk cId="1428826675" sldId="257"/>
        </pc:sldMkLst>
        <pc:spChg chg="mod">
          <ac:chgData name="Zhao, Daniel (HSC)" userId="e00ad195-5e3c-4de8-8435-fad4d1cbd856" providerId="ADAL" clId="{B12A609E-2B29-469D-BDAE-09FC035F4CB2}" dt="2021-08-07T03:21:24.334" v="753"/>
          <ac:spMkLst>
            <pc:docMk/>
            <pc:sldMk cId="1428826675" sldId="257"/>
            <ac:spMk id="2" creationId="{D374525A-1E4A-41CC-8566-3285F7828E9F}"/>
          </ac:spMkLst>
        </pc:spChg>
        <pc:spChg chg="add del mod">
          <ac:chgData name="Zhao, Daniel (HSC)" userId="e00ad195-5e3c-4de8-8435-fad4d1cbd856" providerId="ADAL" clId="{B12A609E-2B29-469D-BDAE-09FC035F4CB2}" dt="2021-08-09T21:55:11.737" v="5936" actId="20577"/>
          <ac:spMkLst>
            <pc:docMk/>
            <pc:sldMk cId="1428826675" sldId="257"/>
            <ac:spMk id="3" creationId="{BA6EBEEE-0A46-44BD-AD03-48A6AC9AD7C4}"/>
          </ac:spMkLst>
        </pc:spChg>
        <pc:spChg chg="add del">
          <ac:chgData name="Zhao, Daniel (HSC)" userId="e00ad195-5e3c-4de8-8435-fad4d1cbd856" providerId="ADAL" clId="{B12A609E-2B29-469D-BDAE-09FC035F4CB2}" dt="2021-08-07T03:21:24.334" v="753"/>
          <ac:spMkLst>
            <pc:docMk/>
            <pc:sldMk cId="1428826675" sldId="257"/>
            <ac:spMk id="8" creationId="{E001500C-A1A5-4375-A2D5-17B9940C8652}"/>
          </ac:spMkLst>
        </pc:spChg>
        <pc:spChg chg="add del">
          <ac:chgData name="Zhao, Daniel (HSC)" userId="e00ad195-5e3c-4de8-8435-fad4d1cbd856" providerId="ADAL" clId="{B12A609E-2B29-469D-BDAE-09FC035F4CB2}" dt="2021-08-07T03:21:24.334" v="753"/>
          <ac:spMkLst>
            <pc:docMk/>
            <pc:sldMk cId="1428826675" sldId="257"/>
            <ac:spMk id="10" creationId="{98E1F8CE-D0B9-46E1-9994-B0EB7F220CD9}"/>
          </ac:spMkLst>
        </pc:spChg>
        <pc:spChg chg="add del">
          <ac:chgData name="Zhao, Daniel (HSC)" userId="e00ad195-5e3c-4de8-8435-fad4d1cbd856" providerId="ADAL" clId="{B12A609E-2B29-469D-BDAE-09FC035F4CB2}" dt="2021-07-30T22:34:38.515" v="128" actId="26606"/>
          <ac:spMkLst>
            <pc:docMk/>
            <pc:sldMk cId="1428826675" sldId="257"/>
            <ac:spMk id="15" creationId="{12ABE273-A57A-4523-99C5-F4D7F4511094}"/>
          </ac:spMkLst>
        </pc:spChg>
        <pc:spChg chg="add del">
          <ac:chgData name="Zhao, Daniel (HSC)" userId="e00ad195-5e3c-4de8-8435-fad4d1cbd856" providerId="ADAL" clId="{B12A609E-2B29-469D-BDAE-09FC035F4CB2}" dt="2021-07-30T22:34:38.515" v="128" actId="26606"/>
          <ac:spMkLst>
            <pc:docMk/>
            <pc:sldMk cId="1428826675" sldId="257"/>
            <ac:spMk id="17" creationId="{21A15CF5-392D-404A-8095-DD2085F2FBA3}"/>
          </ac:spMkLst>
        </pc:spChg>
        <pc:spChg chg="add del">
          <ac:chgData name="Zhao, Daniel (HSC)" userId="e00ad195-5e3c-4de8-8435-fad4d1cbd856" providerId="ADAL" clId="{B12A609E-2B29-469D-BDAE-09FC035F4CB2}" dt="2021-07-30T22:34:42.312" v="130" actId="26606"/>
          <ac:spMkLst>
            <pc:docMk/>
            <pc:sldMk cId="1428826675" sldId="257"/>
            <ac:spMk id="21" creationId="{E001500C-A1A5-4375-A2D5-17B9940C8652}"/>
          </ac:spMkLst>
        </pc:spChg>
        <pc:spChg chg="add del">
          <ac:chgData name="Zhao, Daniel (HSC)" userId="e00ad195-5e3c-4de8-8435-fad4d1cbd856" providerId="ADAL" clId="{B12A609E-2B29-469D-BDAE-09FC035F4CB2}" dt="2021-07-30T22:34:42.312" v="130" actId="26606"/>
          <ac:spMkLst>
            <pc:docMk/>
            <pc:sldMk cId="1428826675" sldId="257"/>
            <ac:spMk id="22" creationId="{98E1F8CE-D0B9-46E1-9994-B0EB7F220CD9}"/>
          </ac:spMkLst>
        </pc:spChg>
        <pc:spChg chg="add del">
          <ac:chgData name="Zhao, Daniel (HSC)" userId="e00ad195-5e3c-4de8-8435-fad4d1cbd856" providerId="ADAL" clId="{B12A609E-2B29-469D-BDAE-09FC035F4CB2}" dt="2021-07-30T22:34:45.064" v="132" actId="26606"/>
          <ac:spMkLst>
            <pc:docMk/>
            <pc:sldMk cId="1428826675" sldId="257"/>
            <ac:spMk id="23" creationId="{6EBB8064-1BFE-4D14-8EA0-EE8924FEA6EC}"/>
          </ac:spMkLst>
        </pc:spChg>
        <pc:spChg chg="add del">
          <ac:chgData name="Zhao, Daniel (HSC)" userId="e00ad195-5e3c-4de8-8435-fad4d1cbd856" providerId="ADAL" clId="{B12A609E-2B29-469D-BDAE-09FC035F4CB2}" dt="2021-07-30T22:34:45.064" v="132" actId="26606"/>
          <ac:spMkLst>
            <pc:docMk/>
            <pc:sldMk cId="1428826675" sldId="257"/>
            <ac:spMk id="24" creationId="{00C4F1C3-3ADD-491F-8C66-57912A242177}"/>
          </ac:spMkLst>
        </pc:spChg>
        <pc:spChg chg="add del">
          <ac:chgData name="Zhao, Daniel (HSC)" userId="e00ad195-5e3c-4de8-8435-fad4d1cbd856" providerId="ADAL" clId="{B12A609E-2B29-469D-BDAE-09FC035F4CB2}" dt="2021-07-30T22:34:45.064" v="132" actId="26606"/>
          <ac:spMkLst>
            <pc:docMk/>
            <pc:sldMk cId="1428826675" sldId="257"/>
            <ac:spMk id="25" creationId="{0B323FE0-DFB0-4368-A3C2-FC1402A98C03}"/>
          </ac:spMkLst>
        </pc:spChg>
        <pc:spChg chg="add del">
          <ac:chgData name="Zhao, Daniel (HSC)" userId="e00ad195-5e3c-4de8-8435-fad4d1cbd856" providerId="ADAL" clId="{B12A609E-2B29-469D-BDAE-09FC035F4CB2}" dt="2021-07-30T22:34:45.064" v="132" actId="26606"/>
          <ac:spMkLst>
            <pc:docMk/>
            <pc:sldMk cId="1428826675" sldId="257"/>
            <ac:spMk id="27" creationId="{C94ED590-5AB8-4421-8584-43E3FF74ACC5}"/>
          </ac:spMkLst>
        </pc:spChg>
        <pc:cxnChg chg="add del">
          <ac:chgData name="Zhao, Daniel (HSC)" userId="e00ad195-5e3c-4de8-8435-fad4d1cbd856" providerId="ADAL" clId="{B12A609E-2B29-469D-BDAE-09FC035F4CB2}" dt="2021-07-30T22:34:38.515" v="128" actId="26606"/>
          <ac:cxnSpMkLst>
            <pc:docMk/>
            <pc:sldMk cId="1428826675" sldId="257"/>
            <ac:cxnSpMk id="19" creationId="{3D0F74E7-7AA9-4171-BCD1-C325B7632D04}"/>
          </ac:cxnSpMkLst>
        </pc:cxnChg>
        <pc:cxnChg chg="add del">
          <ac:chgData name="Zhao, Daniel (HSC)" userId="e00ad195-5e3c-4de8-8435-fad4d1cbd856" providerId="ADAL" clId="{B12A609E-2B29-469D-BDAE-09FC035F4CB2}" dt="2021-07-30T22:34:45.064" v="132" actId="26606"/>
          <ac:cxnSpMkLst>
            <pc:docMk/>
            <pc:sldMk cId="1428826675" sldId="257"/>
            <ac:cxnSpMk id="26" creationId="{E4BCA77F-6A46-46C1-822E-DF8DB6F08D5A}"/>
          </ac:cxnSpMkLst>
        </pc:cxnChg>
      </pc:sldChg>
      <pc:sldChg chg="addSp delSp modSp new del mod setBg">
        <pc:chgData name="Zhao, Daniel (HSC)" userId="e00ad195-5e3c-4de8-8435-fad4d1cbd856" providerId="ADAL" clId="{B12A609E-2B29-469D-BDAE-09FC035F4CB2}" dt="2021-07-30T22:30:21.475" v="53" actId="47"/>
        <pc:sldMkLst>
          <pc:docMk/>
          <pc:sldMk cId="2148442022" sldId="257"/>
        </pc:sldMkLst>
        <pc:spChg chg="mod">
          <ac:chgData name="Zhao, Daniel (HSC)" userId="e00ad195-5e3c-4de8-8435-fad4d1cbd856" providerId="ADAL" clId="{B12A609E-2B29-469D-BDAE-09FC035F4CB2}" dt="2021-07-30T22:30:01.496" v="52" actId="26606"/>
          <ac:spMkLst>
            <pc:docMk/>
            <pc:sldMk cId="2148442022" sldId="257"/>
            <ac:spMk id="2" creationId="{19EBE94F-E5DA-4523-B11F-116191C2C290}"/>
          </ac:spMkLst>
        </pc:spChg>
        <pc:spChg chg="add del mod">
          <ac:chgData name="Zhao, Daniel (HSC)" userId="e00ad195-5e3c-4de8-8435-fad4d1cbd856" providerId="ADAL" clId="{B12A609E-2B29-469D-BDAE-09FC035F4CB2}" dt="2021-07-30T22:30:01.496" v="52" actId="26606"/>
          <ac:spMkLst>
            <pc:docMk/>
            <pc:sldMk cId="2148442022" sldId="257"/>
            <ac:spMk id="3" creationId="{68BC657F-49FF-4F0A-928C-C1143C74CFC2}"/>
          </ac:spMkLst>
        </pc:spChg>
        <pc:spChg chg="add del">
          <ac:chgData name="Zhao, Daniel (HSC)" userId="e00ad195-5e3c-4de8-8435-fad4d1cbd856" providerId="ADAL" clId="{B12A609E-2B29-469D-BDAE-09FC035F4CB2}" dt="2021-07-30T22:29:45.755" v="25" actId="26606"/>
          <ac:spMkLst>
            <pc:docMk/>
            <pc:sldMk cId="2148442022" sldId="257"/>
            <ac:spMk id="8" creationId="{CBB2B1F0-0DD6-4744-9A46-7A344FB48E40}"/>
          </ac:spMkLst>
        </pc:spChg>
        <pc:spChg chg="add del">
          <ac:chgData name="Zhao, Daniel (HSC)" userId="e00ad195-5e3c-4de8-8435-fad4d1cbd856" providerId="ADAL" clId="{B12A609E-2B29-469D-BDAE-09FC035F4CB2}" dt="2021-07-30T22:29:45.755" v="25" actId="26606"/>
          <ac:spMkLst>
            <pc:docMk/>
            <pc:sldMk cId="2148442022" sldId="257"/>
            <ac:spMk id="10" creationId="{7A0B5DEA-ADF6-4BA5-9307-147F0A4685A0}"/>
          </ac:spMkLst>
        </pc:spChg>
        <pc:spChg chg="add del">
          <ac:chgData name="Zhao, Daniel (HSC)" userId="e00ad195-5e3c-4de8-8435-fad4d1cbd856" providerId="ADAL" clId="{B12A609E-2B29-469D-BDAE-09FC035F4CB2}" dt="2021-07-30T22:29:45.755" v="25" actId="26606"/>
          <ac:spMkLst>
            <pc:docMk/>
            <pc:sldMk cId="2148442022" sldId="257"/>
            <ac:spMk id="12" creationId="{9DECDBF4-02B6-4BB4-B65B-B8107AD6A9E8}"/>
          </ac:spMkLst>
        </pc:spChg>
        <pc:spChg chg="add del">
          <ac:chgData name="Zhao, Daniel (HSC)" userId="e00ad195-5e3c-4de8-8435-fad4d1cbd856" providerId="ADAL" clId="{B12A609E-2B29-469D-BDAE-09FC035F4CB2}" dt="2021-07-30T22:29:46.500" v="27" actId="26606"/>
          <ac:spMkLst>
            <pc:docMk/>
            <pc:sldMk cId="2148442022" sldId="257"/>
            <ac:spMk id="14" creationId="{D5288BCE-665C-472A-8C43-664BCFA31E43}"/>
          </ac:spMkLst>
        </pc:spChg>
        <pc:spChg chg="add del">
          <ac:chgData name="Zhao, Daniel (HSC)" userId="e00ad195-5e3c-4de8-8435-fad4d1cbd856" providerId="ADAL" clId="{B12A609E-2B29-469D-BDAE-09FC035F4CB2}" dt="2021-07-30T22:29:46.500" v="27" actId="26606"/>
          <ac:spMkLst>
            <pc:docMk/>
            <pc:sldMk cId="2148442022" sldId="257"/>
            <ac:spMk id="15" creationId="{8D06CE56-3881-4ADA-8CEF-D18B02C242A3}"/>
          </ac:spMkLst>
        </pc:spChg>
        <pc:spChg chg="add del">
          <ac:chgData name="Zhao, Daniel (HSC)" userId="e00ad195-5e3c-4de8-8435-fad4d1cbd856" providerId="ADAL" clId="{B12A609E-2B29-469D-BDAE-09FC035F4CB2}" dt="2021-07-30T22:29:46.500" v="27" actId="26606"/>
          <ac:spMkLst>
            <pc:docMk/>
            <pc:sldMk cId="2148442022" sldId="257"/>
            <ac:spMk id="16" creationId="{46C57131-53A7-4C1A-BEA8-25F06A06AD29}"/>
          </ac:spMkLst>
        </pc:spChg>
        <pc:spChg chg="add del">
          <ac:chgData name="Zhao, Daniel (HSC)" userId="e00ad195-5e3c-4de8-8435-fad4d1cbd856" providerId="ADAL" clId="{B12A609E-2B29-469D-BDAE-09FC035F4CB2}" dt="2021-07-30T22:29:46.500" v="27" actId="26606"/>
          <ac:spMkLst>
            <pc:docMk/>
            <pc:sldMk cId="2148442022" sldId="257"/>
            <ac:spMk id="17" creationId="{79F3C543-62EC-4433-9C93-A2CD8764E9B4}"/>
          </ac:spMkLst>
        </pc:spChg>
        <pc:spChg chg="add del">
          <ac:chgData name="Zhao, Daniel (HSC)" userId="e00ad195-5e3c-4de8-8435-fad4d1cbd856" providerId="ADAL" clId="{B12A609E-2B29-469D-BDAE-09FC035F4CB2}" dt="2021-07-30T22:29:46.500" v="27" actId="26606"/>
          <ac:spMkLst>
            <pc:docMk/>
            <pc:sldMk cId="2148442022" sldId="257"/>
            <ac:spMk id="18" creationId="{1ACA2EA0-FFD3-42EC-9406-B595015ED96E}"/>
          </ac:spMkLst>
        </pc:spChg>
        <pc:spChg chg="add del">
          <ac:chgData name="Zhao, Daniel (HSC)" userId="e00ad195-5e3c-4de8-8435-fad4d1cbd856" providerId="ADAL" clId="{B12A609E-2B29-469D-BDAE-09FC035F4CB2}" dt="2021-07-30T22:29:47.473" v="29" actId="26606"/>
          <ac:spMkLst>
            <pc:docMk/>
            <pc:sldMk cId="2148442022" sldId="257"/>
            <ac:spMk id="20" creationId="{A52B99F1-B2DC-437E-A8A1-A57F2F29F8D1}"/>
          </ac:spMkLst>
        </pc:spChg>
        <pc:spChg chg="add del">
          <ac:chgData name="Zhao, Daniel (HSC)" userId="e00ad195-5e3c-4de8-8435-fad4d1cbd856" providerId="ADAL" clId="{B12A609E-2B29-469D-BDAE-09FC035F4CB2}" dt="2021-07-30T22:29:47.473" v="29" actId="26606"/>
          <ac:spMkLst>
            <pc:docMk/>
            <pc:sldMk cId="2148442022" sldId="257"/>
            <ac:spMk id="21" creationId="{55F8BA08-3E38-4B70-B93A-74F08E092206}"/>
          </ac:spMkLst>
        </pc:spChg>
        <pc:spChg chg="add del">
          <ac:chgData name="Zhao, Daniel (HSC)" userId="e00ad195-5e3c-4de8-8435-fad4d1cbd856" providerId="ADAL" clId="{B12A609E-2B29-469D-BDAE-09FC035F4CB2}" dt="2021-07-30T22:29:47.473" v="29" actId="26606"/>
          <ac:spMkLst>
            <pc:docMk/>
            <pc:sldMk cId="2148442022" sldId="257"/>
            <ac:spMk id="22" creationId="{357F1B33-79AB-4A71-8CEC-4546D709B8C8}"/>
          </ac:spMkLst>
        </pc:spChg>
        <pc:spChg chg="add del">
          <ac:chgData name="Zhao, Daniel (HSC)" userId="e00ad195-5e3c-4de8-8435-fad4d1cbd856" providerId="ADAL" clId="{B12A609E-2B29-469D-BDAE-09FC035F4CB2}" dt="2021-07-30T22:29:47.473" v="29" actId="26606"/>
          <ac:spMkLst>
            <pc:docMk/>
            <pc:sldMk cId="2148442022" sldId="257"/>
            <ac:spMk id="23" creationId="{68BC657F-49FF-4F0A-928C-C1143C74CFC2}"/>
          </ac:spMkLst>
        </pc:spChg>
        <pc:spChg chg="add del">
          <ac:chgData name="Zhao, Daniel (HSC)" userId="e00ad195-5e3c-4de8-8435-fad4d1cbd856" providerId="ADAL" clId="{B12A609E-2B29-469D-BDAE-09FC035F4CB2}" dt="2021-07-30T22:29:48.724" v="31" actId="26606"/>
          <ac:spMkLst>
            <pc:docMk/>
            <pc:sldMk cId="2148442022" sldId="257"/>
            <ac:spMk id="25" creationId="{2029D5AD-8348-4446-B191-6A9B6FE03F21}"/>
          </ac:spMkLst>
        </pc:spChg>
        <pc:spChg chg="add del">
          <ac:chgData name="Zhao, Daniel (HSC)" userId="e00ad195-5e3c-4de8-8435-fad4d1cbd856" providerId="ADAL" clId="{B12A609E-2B29-469D-BDAE-09FC035F4CB2}" dt="2021-07-30T22:29:48.724" v="31" actId="26606"/>
          <ac:spMkLst>
            <pc:docMk/>
            <pc:sldMk cId="2148442022" sldId="257"/>
            <ac:spMk id="26" creationId="{A3F395A2-2B64-4749-BD93-2F159C7E1FB5}"/>
          </ac:spMkLst>
        </pc:spChg>
        <pc:spChg chg="add del">
          <ac:chgData name="Zhao, Daniel (HSC)" userId="e00ad195-5e3c-4de8-8435-fad4d1cbd856" providerId="ADAL" clId="{B12A609E-2B29-469D-BDAE-09FC035F4CB2}" dt="2021-07-30T22:29:48.724" v="31" actId="26606"/>
          <ac:spMkLst>
            <pc:docMk/>
            <pc:sldMk cId="2148442022" sldId="257"/>
            <ac:spMk id="27" creationId="{5CF0135B-EAB8-4CA0-896C-2D897ECD28BC}"/>
          </ac:spMkLst>
        </pc:spChg>
        <pc:spChg chg="add del">
          <ac:chgData name="Zhao, Daniel (HSC)" userId="e00ad195-5e3c-4de8-8435-fad4d1cbd856" providerId="ADAL" clId="{B12A609E-2B29-469D-BDAE-09FC035F4CB2}" dt="2021-07-30T22:29:48.724" v="31" actId="26606"/>
          <ac:spMkLst>
            <pc:docMk/>
            <pc:sldMk cId="2148442022" sldId="257"/>
            <ac:spMk id="28" creationId="{92C3387C-D24F-4737-8A37-1DC5CFF09CFA}"/>
          </ac:spMkLst>
        </pc:spChg>
        <pc:spChg chg="add del">
          <ac:chgData name="Zhao, Daniel (HSC)" userId="e00ad195-5e3c-4de8-8435-fad4d1cbd856" providerId="ADAL" clId="{B12A609E-2B29-469D-BDAE-09FC035F4CB2}" dt="2021-07-30T22:29:48.724" v="31" actId="26606"/>
          <ac:spMkLst>
            <pc:docMk/>
            <pc:sldMk cId="2148442022" sldId="257"/>
            <ac:spMk id="29" creationId="{68BC657F-49FF-4F0A-928C-C1143C74CFC2}"/>
          </ac:spMkLst>
        </pc:spChg>
        <pc:spChg chg="add del">
          <ac:chgData name="Zhao, Daniel (HSC)" userId="e00ad195-5e3c-4de8-8435-fad4d1cbd856" providerId="ADAL" clId="{B12A609E-2B29-469D-BDAE-09FC035F4CB2}" dt="2021-07-30T22:29:49.175" v="33" actId="26606"/>
          <ac:spMkLst>
            <pc:docMk/>
            <pc:sldMk cId="2148442022" sldId="257"/>
            <ac:spMk id="31" creationId="{8D06CE56-3881-4ADA-8CEF-D18B02C242A3}"/>
          </ac:spMkLst>
        </pc:spChg>
        <pc:spChg chg="add del">
          <ac:chgData name="Zhao, Daniel (HSC)" userId="e00ad195-5e3c-4de8-8435-fad4d1cbd856" providerId="ADAL" clId="{B12A609E-2B29-469D-BDAE-09FC035F4CB2}" dt="2021-07-30T22:29:49.175" v="33" actId="26606"/>
          <ac:spMkLst>
            <pc:docMk/>
            <pc:sldMk cId="2148442022" sldId="257"/>
            <ac:spMk id="32" creationId="{79F3C543-62EC-4433-9C93-A2CD8764E9B4}"/>
          </ac:spMkLst>
        </pc:spChg>
        <pc:spChg chg="add del">
          <ac:chgData name="Zhao, Daniel (HSC)" userId="e00ad195-5e3c-4de8-8435-fad4d1cbd856" providerId="ADAL" clId="{B12A609E-2B29-469D-BDAE-09FC035F4CB2}" dt="2021-07-30T22:29:49.175" v="33" actId="26606"/>
          <ac:spMkLst>
            <pc:docMk/>
            <pc:sldMk cId="2148442022" sldId="257"/>
            <ac:spMk id="33" creationId="{FFD48BC7-DC40-47DE-87EE-9F4B6ECB9ABB}"/>
          </ac:spMkLst>
        </pc:spChg>
        <pc:spChg chg="add del">
          <ac:chgData name="Zhao, Daniel (HSC)" userId="e00ad195-5e3c-4de8-8435-fad4d1cbd856" providerId="ADAL" clId="{B12A609E-2B29-469D-BDAE-09FC035F4CB2}" dt="2021-07-30T22:29:49.175" v="33" actId="26606"/>
          <ac:spMkLst>
            <pc:docMk/>
            <pc:sldMk cId="2148442022" sldId="257"/>
            <ac:spMk id="34" creationId="{E502BBC7-2C76-46F3-BC24-5985BC13DB88}"/>
          </ac:spMkLst>
        </pc:spChg>
        <pc:spChg chg="add del">
          <ac:chgData name="Zhao, Daniel (HSC)" userId="e00ad195-5e3c-4de8-8435-fad4d1cbd856" providerId="ADAL" clId="{B12A609E-2B29-469D-BDAE-09FC035F4CB2}" dt="2021-07-30T22:29:49.175" v="33" actId="26606"/>
          <ac:spMkLst>
            <pc:docMk/>
            <pc:sldMk cId="2148442022" sldId="257"/>
            <ac:spMk id="35" creationId="{9C45F024-2468-4D8A-9E11-BB2B1E0A3B37}"/>
          </ac:spMkLst>
        </pc:spChg>
        <pc:spChg chg="add del">
          <ac:chgData name="Zhao, Daniel (HSC)" userId="e00ad195-5e3c-4de8-8435-fad4d1cbd856" providerId="ADAL" clId="{B12A609E-2B29-469D-BDAE-09FC035F4CB2}" dt="2021-07-30T22:29:49.175" v="33" actId="26606"/>
          <ac:spMkLst>
            <pc:docMk/>
            <pc:sldMk cId="2148442022" sldId="257"/>
            <ac:spMk id="36" creationId="{3629484E-3792-4B3D-89AD-7C8A1ED0E0D4}"/>
          </ac:spMkLst>
        </pc:spChg>
        <pc:spChg chg="add del">
          <ac:chgData name="Zhao, Daniel (HSC)" userId="e00ad195-5e3c-4de8-8435-fad4d1cbd856" providerId="ADAL" clId="{B12A609E-2B29-469D-BDAE-09FC035F4CB2}" dt="2021-07-30T22:29:50.878" v="35" actId="26606"/>
          <ac:spMkLst>
            <pc:docMk/>
            <pc:sldMk cId="2148442022" sldId="257"/>
            <ac:spMk id="38" creationId="{E777E57D-6A88-4B5B-A068-2BA7FF4E8CCA}"/>
          </ac:spMkLst>
        </pc:spChg>
        <pc:spChg chg="add del">
          <ac:chgData name="Zhao, Daniel (HSC)" userId="e00ad195-5e3c-4de8-8435-fad4d1cbd856" providerId="ADAL" clId="{B12A609E-2B29-469D-BDAE-09FC035F4CB2}" dt="2021-07-30T22:29:50.878" v="35" actId="26606"/>
          <ac:spMkLst>
            <pc:docMk/>
            <pc:sldMk cId="2148442022" sldId="257"/>
            <ac:spMk id="39" creationId="{F7117410-A2A4-4085-9ADC-46744551DBDE}"/>
          </ac:spMkLst>
        </pc:spChg>
        <pc:spChg chg="add del">
          <ac:chgData name="Zhao, Daniel (HSC)" userId="e00ad195-5e3c-4de8-8435-fad4d1cbd856" providerId="ADAL" clId="{B12A609E-2B29-469D-BDAE-09FC035F4CB2}" dt="2021-07-30T22:29:50.878" v="35" actId="26606"/>
          <ac:spMkLst>
            <pc:docMk/>
            <pc:sldMk cId="2148442022" sldId="257"/>
            <ac:spMk id="40" creationId="{99F74EB5-E547-4FB4-95F5-BCC788F3C4A0}"/>
          </ac:spMkLst>
        </pc:spChg>
        <pc:spChg chg="add del">
          <ac:chgData name="Zhao, Daniel (HSC)" userId="e00ad195-5e3c-4de8-8435-fad4d1cbd856" providerId="ADAL" clId="{B12A609E-2B29-469D-BDAE-09FC035F4CB2}" dt="2021-07-30T22:29:50.878" v="35" actId="26606"/>
          <ac:spMkLst>
            <pc:docMk/>
            <pc:sldMk cId="2148442022" sldId="257"/>
            <ac:spMk id="41" creationId="{68BC657F-49FF-4F0A-928C-C1143C74CFC2}"/>
          </ac:spMkLst>
        </pc:spChg>
        <pc:spChg chg="add del">
          <ac:chgData name="Zhao, Daniel (HSC)" userId="e00ad195-5e3c-4de8-8435-fad4d1cbd856" providerId="ADAL" clId="{B12A609E-2B29-469D-BDAE-09FC035F4CB2}" dt="2021-07-30T22:29:57.056" v="37" actId="26606"/>
          <ac:spMkLst>
            <pc:docMk/>
            <pc:sldMk cId="2148442022" sldId="257"/>
            <ac:spMk id="43" creationId="{B4CE5841-C184-4A70-A609-5FE4A50783C7}"/>
          </ac:spMkLst>
        </pc:spChg>
        <pc:spChg chg="add del">
          <ac:chgData name="Zhao, Daniel (HSC)" userId="e00ad195-5e3c-4de8-8435-fad4d1cbd856" providerId="ADAL" clId="{B12A609E-2B29-469D-BDAE-09FC035F4CB2}" dt="2021-07-30T22:29:57.056" v="37" actId="26606"/>
          <ac:spMkLst>
            <pc:docMk/>
            <pc:sldMk cId="2148442022" sldId="257"/>
            <ac:spMk id="44" creationId="{68BC657F-49FF-4F0A-928C-C1143C74CFC2}"/>
          </ac:spMkLst>
        </pc:spChg>
        <pc:spChg chg="add del">
          <ac:chgData name="Zhao, Daniel (HSC)" userId="e00ad195-5e3c-4de8-8435-fad4d1cbd856" providerId="ADAL" clId="{B12A609E-2B29-469D-BDAE-09FC035F4CB2}" dt="2021-07-30T22:29:57.056" v="37" actId="26606"/>
          <ac:spMkLst>
            <pc:docMk/>
            <pc:sldMk cId="2148442022" sldId="257"/>
            <ac:spMk id="45" creationId="{CD1AAA2C-FBBE-42AA-B869-31D524B7653F}"/>
          </ac:spMkLst>
        </pc:spChg>
        <pc:spChg chg="add del">
          <ac:chgData name="Zhao, Daniel (HSC)" userId="e00ad195-5e3c-4de8-8435-fad4d1cbd856" providerId="ADAL" clId="{B12A609E-2B29-469D-BDAE-09FC035F4CB2}" dt="2021-07-30T22:29:57.056" v="37" actId="26606"/>
          <ac:spMkLst>
            <pc:docMk/>
            <pc:sldMk cId="2148442022" sldId="257"/>
            <ac:spMk id="46" creationId="{5F937BBF-9326-4230-AB1B-F1795E350559}"/>
          </ac:spMkLst>
        </pc:spChg>
        <pc:spChg chg="add del">
          <ac:chgData name="Zhao, Daniel (HSC)" userId="e00ad195-5e3c-4de8-8435-fad4d1cbd856" providerId="ADAL" clId="{B12A609E-2B29-469D-BDAE-09FC035F4CB2}" dt="2021-07-30T22:29:57.664" v="39" actId="26606"/>
          <ac:spMkLst>
            <pc:docMk/>
            <pc:sldMk cId="2148442022" sldId="257"/>
            <ac:spMk id="48" creationId="{8D06CE56-3881-4ADA-8CEF-D18B02C242A3}"/>
          </ac:spMkLst>
        </pc:spChg>
        <pc:spChg chg="add del">
          <ac:chgData name="Zhao, Daniel (HSC)" userId="e00ad195-5e3c-4de8-8435-fad4d1cbd856" providerId="ADAL" clId="{B12A609E-2B29-469D-BDAE-09FC035F4CB2}" dt="2021-07-30T22:29:57.664" v="39" actId="26606"/>
          <ac:spMkLst>
            <pc:docMk/>
            <pc:sldMk cId="2148442022" sldId="257"/>
            <ac:spMk id="49" creationId="{79F3C543-62EC-4433-9C93-A2CD8764E9B4}"/>
          </ac:spMkLst>
        </pc:spChg>
        <pc:spChg chg="add del">
          <ac:chgData name="Zhao, Daniel (HSC)" userId="e00ad195-5e3c-4de8-8435-fad4d1cbd856" providerId="ADAL" clId="{B12A609E-2B29-469D-BDAE-09FC035F4CB2}" dt="2021-07-30T22:29:57.664" v="39" actId="26606"/>
          <ac:spMkLst>
            <pc:docMk/>
            <pc:sldMk cId="2148442022" sldId="257"/>
            <ac:spMk id="50" creationId="{72C7A71F-A746-4AB2-8FF5-03D4135FAFAD}"/>
          </ac:spMkLst>
        </pc:spChg>
        <pc:spChg chg="add del">
          <ac:chgData name="Zhao, Daniel (HSC)" userId="e00ad195-5e3c-4de8-8435-fad4d1cbd856" providerId="ADAL" clId="{B12A609E-2B29-469D-BDAE-09FC035F4CB2}" dt="2021-07-30T22:29:57.664" v="39" actId="26606"/>
          <ac:spMkLst>
            <pc:docMk/>
            <pc:sldMk cId="2148442022" sldId="257"/>
            <ac:spMk id="51" creationId="{17FF8914-DDE9-46F8-AF0A-54FD0AC09BEE}"/>
          </ac:spMkLst>
        </pc:spChg>
        <pc:spChg chg="add del">
          <ac:chgData name="Zhao, Daniel (HSC)" userId="e00ad195-5e3c-4de8-8435-fad4d1cbd856" providerId="ADAL" clId="{B12A609E-2B29-469D-BDAE-09FC035F4CB2}" dt="2021-07-30T22:29:57.664" v="39" actId="26606"/>
          <ac:spMkLst>
            <pc:docMk/>
            <pc:sldMk cId="2148442022" sldId="257"/>
            <ac:spMk id="52" creationId="{094C1DE0-31FE-4AD0-95EA-B65CA6B89D58}"/>
          </ac:spMkLst>
        </pc:spChg>
        <pc:spChg chg="add del">
          <ac:chgData name="Zhao, Daniel (HSC)" userId="e00ad195-5e3c-4de8-8435-fad4d1cbd856" providerId="ADAL" clId="{B12A609E-2B29-469D-BDAE-09FC035F4CB2}" dt="2021-07-30T22:29:57.664" v="39" actId="26606"/>
          <ac:spMkLst>
            <pc:docMk/>
            <pc:sldMk cId="2148442022" sldId="257"/>
            <ac:spMk id="53" creationId="{3F736409-6C07-4CE8-86F8-1174E2235C2E}"/>
          </ac:spMkLst>
        </pc:spChg>
        <pc:spChg chg="add del">
          <ac:chgData name="Zhao, Daniel (HSC)" userId="e00ad195-5e3c-4de8-8435-fad4d1cbd856" providerId="ADAL" clId="{B12A609E-2B29-469D-BDAE-09FC035F4CB2}" dt="2021-07-30T22:29:58.218" v="41" actId="26606"/>
          <ac:spMkLst>
            <pc:docMk/>
            <pc:sldMk cId="2148442022" sldId="257"/>
            <ac:spMk id="55" creationId="{8D06CE56-3881-4ADA-8CEF-D18B02C242A3}"/>
          </ac:spMkLst>
        </pc:spChg>
        <pc:spChg chg="add del">
          <ac:chgData name="Zhao, Daniel (HSC)" userId="e00ad195-5e3c-4de8-8435-fad4d1cbd856" providerId="ADAL" clId="{B12A609E-2B29-469D-BDAE-09FC035F4CB2}" dt="2021-07-30T22:29:58.218" v="41" actId="26606"/>
          <ac:spMkLst>
            <pc:docMk/>
            <pc:sldMk cId="2148442022" sldId="257"/>
            <ac:spMk id="56" creationId="{79F3C543-62EC-4433-9C93-A2CD8764E9B4}"/>
          </ac:spMkLst>
        </pc:spChg>
        <pc:spChg chg="add del">
          <ac:chgData name="Zhao, Daniel (HSC)" userId="e00ad195-5e3c-4de8-8435-fad4d1cbd856" providerId="ADAL" clId="{B12A609E-2B29-469D-BDAE-09FC035F4CB2}" dt="2021-07-30T22:29:58.218" v="41" actId="26606"/>
          <ac:spMkLst>
            <pc:docMk/>
            <pc:sldMk cId="2148442022" sldId="257"/>
            <ac:spMk id="57" creationId="{5463EB0A-3D7C-4AA5-BFA5-8EE5B4BA5624}"/>
          </ac:spMkLst>
        </pc:spChg>
        <pc:spChg chg="add del">
          <ac:chgData name="Zhao, Daniel (HSC)" userId="e00ad195-5e3c-4de8-8435-fad4d1cbd856" providerId="ADAL" clId="{B12A609E-2B29-469D-BDAE-09FC035F4CB2}" dt="2021-07-30T22:29:58.218" v="41" actId="26606"/>
          <ac:spMkLst>
            <pc:docMk/>
            <pc:sldMk cId="2148442022" sldId="257"/>
            <ac:spMk id="58" creationId="{7945AD00-F967-454D-A4B2-39ABA5C88C20}"/>
          </ac:spMkLst>
        </pc:spChg>
        <pc:spChg chg="add del">
          <ac:chgData name="Zhao, Daniel (HSC)" userId="e00ad195-5e3c-4de8-8435-fad4d1cbd856" providerId="ADAL" clId="{B12A609E-2B29-469D-BDAE-09FC035F4CB2}" dt="2021-07-30T22:29:58.218" v="41" actId="26606"/>
          <ac:spMkLst>
            <pc:docMk/>
            <pc:sldMk cId="2148442022" sldId="257"/>
            <ac:spMk id="59" creationId="{E9BC5B79-B912-427C-8219-E3E50943FCDE}"/>
          </ac:spMkLst>
        </pc:spChg>
        <pc:spChg chg="add del">
          <ac:chgData name="Zhao, Daniel (HSC)" userId="e00ad195-5e3c-4de8-8435-fad4d1cbd856" providerId="ADAL" clId="{B12A609E-2B29-469D-BDAE-09FC035F4CB2}" dt="2021-07-30T22:29:58.748" v="43" actId="26606"/>
          <ac:spMkLst>
            <pc:docMk/>
            <pc:sldMk cId="2148442022" sldId="257"/>
            <ac:spMk id="61" creationId="{8D06CE56-3881-4ADA-8CEF-D18B02C242A3}"/>
          </ac:spMkLst>
        </pc:spChg>
        <pc:spChg chg="add del">
          <ac:chgData name="Zhao, Daniel (HSC)" userId="e00ad195-5e3c-4de8-8435-fad4d1cbd856" providerId="ADAL" clId="{B12A609E-2B29-469D-BDAE-09FC035F4CB2}" dt="2021-07-30T22:29:58.748" v="43" actId="26606"/>
          <ac:spMkLst>
            <pc:docMk/>
            <pc:sldMk cId="2148442022" sldId="257"/>
            <ac:spMk id="62" creationId="{79F3C543-62EC-4433-9C93-A2CD8764E9B4}"/>
          </ac:spMkLst>
        </pc:spChg>
        <pc:spChg chg="add del">
          <ac:chgData name="Zhao, Daniel (HSC)" userId="e00ad195-5e3c-4de8-8435-fad4d1cbd856" providerId="ADAL" clId="{B12A609E-2B29-469D-BDAE-09FC035F4CB2}" dt="2021-07-30T22:29:58.748" v="43" actId="26606"/>
          <ac:spMkLst>
            <pc:docMk/>
            <pc:sldMk cId="2148442022" sldId="257"/>
            <ac:spMk id="63" creationId="{58A7B327-35EE-44E9-8CE4-4DD5744B61DC}"/>
          </ac:spMkLst>
        </pc:spChg>
        <pc:spChg chg="add del">
          <ac:chgData name="Zhao, Daniel (HSC)" userId="e00ad195-5e3c-4de8-8435-fad4d1cbd856" providerId="ADAL" clId="{B12A609E-2B29-469D-BDAE-09FC035F4CB2}" dt="2021-07-30T22:29:58.748" v="43" actId="26606"/>
          <ac:spMkLst>
            <pc:docMk/>
            <pc:sldMk cId="2148442022" sldId="257"/>
            <ac:spMk id="64" creationId="{284A8429-F65A-490D-96E4-1158D3E8A026}"/>
          </ac:spMkLst>
        </pc:spChg>
        <pc:spChg chg="add del">
          <ac:chgData name="Zhao, Daniel (HSC)" userId="e00ad195-5e3c-4de8-8435-fad4d1cbd856" providerId="ADAL" clId="{B12A609E-2B29-469D-BDAE-09FC035F4CB2}" dt="2021-07-30T22:29:58.748" v="43" actId="26606"/>
          <ac:spMkLst>
            <pc:docMk/>
            <pc:sldMk cId="2148442022" sldId="257"/>
            <ac:spMk id="65" creationId="{0F022291-A82B-4D23-A1E0-5F9BD684669E}"/>
          </ac:spMkLst>
        </pc:spChg>
        <pc:spChg chg="add del">
          <ac:chgData name="Zhao, Daniel (HSC)" userId="e00ad195-5e3c-4de8-8435-fad4d1cbd856" providerId="ADAL" clId="{B12A609E-2B29-469D-BDAE-09FC035F4CB2}" dt="2021-07-30T22:29:59.969" v="45" actId="26606"/>
          <ac:spMkLst>
            <pc:docMk/>
            <pc:sldMk cId="2148442022" sldId="257"/>
            <ac:spMk id="67" creationId="{8D06CE56-3881-4ADA-8CEF-D18B02C242A3}"/>
          </ac:spMkLst>
        </pc:spChg>
        <pc:spChg chg="add del">
          <ac:chgData name="Zhao, Daniel (HSC)" userId="e00ad195-5e3c-4de8-8435-fad4d1cbd856" providerId="ADAL" clId="{B12A609E-2B29-469D-BDAE-09FC035F4CB2}" dt="2021-07-30T22:29:59.969" v="45" actId="26606"/>
          <ac:spMkLst>
            <pc:docMk/>
            <pc:sldMk cId="2148442022" sldId="257"/>
            <ac:spMk id="68" creationId="{79F3C543-62EC-4433-9C93-A2CD8764E9B4}"/>
          </ac:spMkLst>
        </pc:spChg>
        <pc:spChg chg="add del">
          <ac:chgData name="Zhao, Daniel (HSC)" userId="e00ad195-5e3c-4de8-8435-fad4d1cbd856" providerId="ADAL" clId="{B12A609E-2B29-469D-BDAE-09FC035F4CB2}" dt="2021-07-30T22:29:59.969" v="45" actId="26606"/>
          <ac:spMkLst>
            <pc:docMk/>
            <pc:sldMk cId="2148442022" sldId="257"/>
            <ac:spMk id="69" creationId="{F1C4E306-BC28-4A7B-871B-1926F6FA6EF3}"/>
          </ac:spMkLst>
        </pc:spChg>
        <pc:spChg chg="add del">
          <ac:chgData name="Zhao, Daniel (HSC)" userId="e00ad195-5e3c-4de8-8435-fad4d1cbd856" providerId="ADAL" clId="{B12A609E-2B29-469D-BDAE-09FC035F4CB2}" dt="2021-07-30T22:29:59.969" v="45" actId="26606"/>
          <ac:spMkLst>
            <pc:docMk/>
            <pc:sldMk cId="2148442022" sldId="257"/>
            <ac:spMk id="70" creationId="{C3ECC9B4-989C-4F71-A6BC-DEBC1D9FD0BD}"/>
          </ac:spMkLst>
        </pc:spChg>
        <pc:spChg chg="add del">
          <ac:chgData name="Zhao, Daniel (HSC)" userId="e00ad195-5e3c-4de8-8435-fad4d1cbd856" providerId="ADAL" clId="{B12A609E-2B29-469D-BDAE-09FC035F4CB2}" dt="2021-07-30T22:29:59.969" v="45" actId="26606"/>
          <ac:spMkLst>
            <pc:docMk/>
            <pc:sldMk cId="2148442022" sldId="257"/>
            <ac:spMk id="71" creationId="{7948E8DE-A931-4EF0-BE1D-F1027474099B}"/>
          </ac:spMkLst>
        </pc:spChg>
        <pc:spChg chg="add del">
          <ac:chgData name="Zhao, Daniel (HSC)" userId="e00ad195-5e3c-4de8-8435-fad4d1cbd856" providerId="ADAL" clId="{B12A609E-2B29-469D-BDAE-09FC035F4CB2}" dt="2021-07-30T22:29:59.969" v="45" actId="26606"/>
          <ac:spMkLst>
            <pc:docMk/>
            <pc:sldMk cId="2148442022" sldId="257"/>
            <ac:spMk id="72" creationId="{B0E4BB4F-99AB-4C4E-A763-C5AC5273DF5D}"/>
          </ac:spMkLst>
        </pc:spChg>
        <pc:spChg chg="add del">
          <ac:chgData name="Zhao, Daniel (HSC)" userId="e00ad195-5e3c-4de8-8435-fad4d1cbd856" providerId="ADAL" clId="{B12A609E-2B29-469D-BDAE-09FC035F4CB2}" dt="2021-07-30T22:30:00.521" v="47" actId="26606"/>
          <ac:spMkLst>
            <pc:docMk/>
            <pc:sldMk cId="2148442022" sldId="257"/>
            <ac:spMk id="74" creationId="{8D06CE56-3881-4ADA-8CEF-D18B02C242A3}"/>
          </ac:spMkLst>
        </pc:spChg>
        <pc:spChg chg="add del">
          <ac:chgData name="Zhao, Daniel (HSC)" userId="e00ad195-5e3c-4de8-8435-fad4d1cbd856" providerId="ADAL" clId="{B12A609E-2B29-469D-BDAE-09FC035F4CB2}" dt="2021-07-30T22:30:00.521" v="47" actId="26606"/>
          <ac:spMkLst>
            <pc:docMk/>
            <pc:sldMk cId="2148442022" sldId="257"/>
            <ac:spMk id="75" creationId="{79F3C543-62EC-4433-9C93-A2CD8764E9B4}"/>
          </ac:spMkLst>
        </pc:spChg>
        <pc:spChg chg="add del">
          <ac:chgData name="Zhao, Daniel (HSC)" userId="e00ad195-5e3c-4de8-8435-fad4d1cbd856" providerId="ADAL" clId="{B12A609E-2B29-469D-BDAE-09FC035F4CB2}" dt="2021-07-30T22:30:00.521" v="47" actId="26606"/>
          <ac:spMkLst>
            <pc:docMk/>
            <pc:sldMk cId="2148442022" sldId="257"/>
            <ac:spMk id="76" creationId="{238410E7-D4B4-41AD-88B3-EB385D8A8FAF}"/>
          </ac:spMkLst>
        </pc:spChg>
        <pc:spChg chg="add del">
          <ac:chgData name="Zhao, Daniel (HSC)" userId="e00ad195-5e3c-4de8-8435-fad4d1cbd856" providerId="ADAL" clId="{B12A609E-2B29-469D-BDAE-09FC035F4CB2}" dt="2021-07-30T22:30:00.521" v="47" actId="26606"/>
          <ac:spMkLst>
            <pc:docMk/>
            <pc:sldMk cId="2148442022" sldId="257"/>
            <ac:spMk id="77" creationId="{284A8429-F65A-490D-96E4-1158D3E8A026}"/>
          </ac:spMkLst>
        </pc:spChg>
        <pc:spChg chg="add del">
          <ac:chgData name="Zhao, Daniel (HSC)" userId="e00ad195-5e3c-4de8-8435-fad4d1cbd856" providerId="ADAL" clId="{B12A609E-2B29-469D-BDAE-09FC035F4CB2}" dt="2021-07-30T22:30:00.521" v="47" actId="26606"/>
          <ac:spMkLst>
            <pc:docMk/>
            <pc:sldMk cId="2148442022" sldId="257"/>
            <ac:spMk id="78" creationId="{0F022291-A82B-4D23-A1E0-5F9BD684669E}"/>
          </ac:spMkLst>
        </pc:spChg>
        <pc:spChg chg="add del">
          <ac:chgData name="Zhao, Daniel (HSC)" userId="e00ad195-5e3c-4de8-8435-fad4d1cbd856" providerId="ADAL" clId="{B12A609E-2B29-469D-BDAE-09FC035F4CB2}" dt="2021-07-30T22:30:01.028" v="49" actId="26606"/>
          <ac:spMkLst>
            <pc:docMk/>
            <pc:sldMk cId="2148442022" sldId="257"/>
            <ac:spMk id="80" creationId="{8D06CE56-3881-4ADA-8CEF-D18B02C242A3}"/>
          </ac:spMkLst>
        </pc:spChg>
        <pc:spChg chg="add del">
          <ac:chgData name="Zhao, Daniel (HSC)" userId="e00ad195-5e3c-4de8-8435-fad4d1cbd856" providerId="ADAL" clId="{B12A609E-2B29-469D-BDAE-09FC035F4CB2}" dt="2021-07-30T22:30:01.028" v="49" actId="26606"/>
          <ac:spMkLst>
            <pc:docMk/>
            <pc:sldMk cId="2148442022" sldId="257"/>
            <ac:spMk id="81" creationId="{79F3C543-62EC-4433-9C93-A2CD8764E9B4}"/>
          </ac:spMkLst>
        </pc:spChg>
        <pc:spChg chg="add del">
          <ac:chgData name="Zhao, Daniel (HSC)" userId="e00ad195-5e3c-4de8-8435-fad4d1cbd856" providerId="ADAL" clId="{B12A609E-2B29-469D-BDAE-09FC035F4CB2}" dt="2021-07-30T22:30:01.028" v="49" actId="26606"/>
          <ac:spMkLst>
            <pc:docMk/>
            <pc:sldMk cId="2148442022" sldId="257"/>
            <ac:spMk id="82" creationId="{72C7A71F-A746-4AB2-8FF5-03D4135FAFAD}"/>
          </ac:spMkLst>
        </pc:spChg>
        <pc:spChg chg="add del">
          <ac:chgData name="Zhao, Daniel (HSC)" userId="e00ad195-5e3c-4de8-8435-fad4d1cbd856" providerId="ADAL" clId="{B12A609E-2B29-469D-BDAE-09FC035F4CB2}" dt="2021-07-30T22:30:01.028" v="49" actId="26606"/>
          <ac:spMkLst>
            <pc:docMk/>
            <pc:sldMk cId="2148442022" sldId="257"/>
            <ac:spMk id="83" creationId="{17FF8914-DDE9-46F8-AF0A-54FD0AC09BEE}"/>
          </ac:spMkLst>
        </pc:spChg>
        <pc:spChg chg="add del">
          <ac:chgData name="Zhao, Daniel (HSC)" userId="e00ad195-5e3c-4de8-8435-fad4d1cbd856" providerId="ADAL" clId="{B12A609E-2B29-469D-BDAE-09FC035F4CB2}" dt="2021-07-30T22:30:01.028" v="49" actId="26606"/>
          <ac:spMkLst>
            <pc:docMk/>
            <pc:sldMk cId="2148442022" sldId="257"/>
            <ac:spMk id="84" creationId="{094C1DE0-31FE-4AD0-95EA-B65CA6B89D58}"/>
          </ac:spMkLst>
        </pc:spChg>
        <pc:spChg chg="add del">
          <ac:chgData name="Zhao, Daniel (HSC)" userId="e00ad195-5e3c-4de8-8435-fad4d1cbd856" providerId="ADAL" clId="{B12A609E-2B29-469D-BDAE-09FC035F4CB2}" dt="2021-07-30T22:30:01.028" v="49" actId="26606"/>
          <ac:spMkLst>
            <pc:docMk/>
            <pc:sldMk cId="2148442022" sldId="257"/>
            <ac:spMk id="85" creationId="{3F736409-6C07-4CE8-86F8-1174E2235C2E}"/>
          </ac:spMkLst>
        </pc:spChg>
        <pc:spChg chg="add del">
          <ac:chgData name="Zhao, Daniel (HSC)" userId="e00ad195-5e3c-4de8-8435-fad4d1cbd856" providerId="ADAL" clId="{B12A609E-2B29-469D-BDAE-09FC035F4CB2}" dt="2021-07-30T22:30:01.490" v="51" actId="26606"/>
          <ac:spMkLst>
            <pc:docMk/>
            <pc:sldMk cId="2148442022" sldId="257"/>
            <ac:spMk id="87" creationId="{8D06CE56-3881-4ADA-8CEF-D18B02C242A3}"/>
          </ac:spMkLst>
        </pc:spChg>
        <pc:spChg chg="add del">
          <ac:chgData name="Zhao, Daniel (HSC)" userId="e00ad195-5e3c-4de8-8435-fad4d1cbd856" providerId="ADAL" clId="{B12A609E-2B29-469D-BDAE-09FC035F4CB2}" dt="2021-07-30T22:30:01.490" v="51" actId="26606"/>
          <ac:spMkLst>
            <pc:docMk/>
            <pc:sldMk cId="2148442022" sldId="257"/>
            <ac:spMk id="88" creationId="{79F3C543-62EC-4433-9C93-A2CD8764E9B4}"/>
          </ac:spMkLst>
        </pc:spChg>
        <pc:spChg chg="add del">
          <ac:chgData name="Zhao, Daniel (HSC)" userId="e00ad195-5e3c-4de8-8435-fad4d1cbd856" providerId="ADAL" clId="{B12A609E-2B29-469D-BDAE-09FC035F4CB2}" dt="2021-07-30T22:30:01.490" v="51" actId="26606"/>
          <ac:spMkLst>
            <pc:docMk/>
            <pc:sldMk cId="2148442022" sldId="257"/>
            <ac:spMk id="89" creationId="{F1C4E306-BC28-4A7B-871B-1926F6FA6EF3}"/>
          </ac:spMkLst>
        </pc:spChg>
        <pc:spChg chg="add del">
          <ac:chgData name="Zhao, Daniel (HSC)" userId="e00ad195-5e3c-4de8-8435-fad4d1cbd856" providerId="ADAL" clId="{B12A609E-2B29-469D-BDAE-09FC035F4CB2}" dt="2021-07-30T22:30:01.490" v="51" actId="26606"/>
          <ac:spMkLst>
            <pc:docMk/>
            <pc:sldMk cId="2148442022" sldId="257"/>
            <ac:spMk id="90" creationId="{C3ECC9B4-989C-4F71-A6BC-DEBC1D9FD0BD}"/>
          </ac:spMkLst>
        </pc:spChg>
        <pc:spChg chg="add del">
          <ac:chgData name="Zhao, Daniel (HSC)" userId="e00ad195-5e3c-4de8-8435-fad4d1cbd856" providerId="ADAL" clId="{B12A609E-2B29-469D-BDAE-09FC035F4CB2}" dt="2021-07-30T22:30:01.490" v="51" actId="26606"/>
          <ac:spMkLst>
            <pc:docMk/>
            <pc:sldMk cId="2148442022" sldId="257"/>
            <ac:spMk id="91" creationId="{7948E8DE-A931-4EF0-BE1D-F1027474099B}"/>
          </ac:spMkLst>
        </pc:spChg>
        <pc:spChg chg="add del">
          <ac:chgData name="Zhao, Daniel (HSC)" userId="e00ad195-5e3c-4de8-8435-fad4d1cbd856" providerId="ADAL" clId="{B12A609E-2B29-469D-BDAE-09FC035F4CB2}" dt="2021-07-30T22:30:01.490" v="51" actId="26606"/>
          <ac:spMkLst>
            <pc:docMk/>
            <pc:sldMk cId="2148442022" sldId="257"/>
            <ac:spMk id="92" creationId="{B0E4BB4F-99AB-4C4E-A763-C5AC5273DF5D}"/>
          </ac:spMkLst>
        </pc:spChg>
        <pc:spChg chg="add">
          <ac:chgData name="Zhao, Daniel (HSC)" userId="e00ad195-5e3c-4de8-8435-fad4d1cbd856" providerId="ADAL" clId="{B12A609E-2B29-469D-BDAE-09FC035F4CB2}" dt="2021-07-30T22:30:01.496" v="52" actId="26606"/>
          <ac:spMkLst>
            <pc:docMk/>
            <pc:sldMk cId="2148442022" sldId="257"/>
            <ac:spMk id="94" creationId="{801B3EC0-C865-4E52-A0F6-CB02B29A45FF}"/>
          </ac:spMkLst>
        </pc:spChg>
        <pc:spChg chg="add">
          <ac:chgData name="Zhao, Daniel (HSC)" userId="e00ad195-5e3c-4de8-8435-fad4d1cbd856" providerId="ADAL" clId="{B12A609E-2B29-469D-BDAE-09FC035F4CB2}" dt="2021-07-30T22:30:01.496" v="52" actId="26606"/>
          <ac:spMkLst>
            <pc:docMk/>
            <pc:sldMk cId="2148442022" sldId="257"/>
            <ac:spMk id="95" creationId="{066346BE-FDB4-4772-A696-0719490ABD64}"/>
          </ac:spMkLst>
        </pc:spChg>
        <pc:spChg chg="add">
          <ac:chgData name="Zhao, Daniel (HSC)" userId="e00ad195-5e3c-4de8-8435-fad4d1cbd856" providerId="ADAL" clId="{B12A609E-2B29-469D-BDAE-09FC035F4CB2}" dt="2021-07-30T22:30:01.496" v="52" actId="26606"/>
          <ac:spMkLst>
            <pc:docMk/>
            <pc:sldMk cId="2148442022" sldId="257"/>
            <ac:spMk id="96" creationId="{FB92FFCE-0C90-454E-AA25-D4EE9A6C39C5}"/>
          </ac:spMkLst>
        </pc:spChg>
        <pc:spChg chg="add">
          <ac:chgData name="Zhao, Daniel (HSC)" userId="e00ad195-5e3c-4de8-8435-fad4d1cbd856" providerId="ADAL" clId="{B12A609E-2B29-469D-BDAE-09FC035F4CB2}" dt="2021-07-30T22:30:01.496" v="52" actId="26606"/>
          <ac:spMkLst>
            <pc:docMk/>
            <pc:sldMk cId="2148442022" sldId="257"/>
            <ac:spMk id="97" creationId="{68BC657F-49FF-4F0A-928C-C1143C74CFC2}"/>
          </ac:spMkLst>
        </pc:spChg>
      </pc:sldChg>
      <pc:sldChg chg="new del">
        <pc:chgData name="Zhao, Daniel (HSC)" userId="e00ad195-5e3c-4de8-8435-fad4d1cbd856" providerId="ADAL" clId="{B12A609E-2B29-469D-BDAE-09FC035F4CB2}" dt="2021-07-30T22:26:56.364" v="1" actId="680"/>
        <pc:sldMkLst>
          <pc:docMk/>
          <pc:sldMk cId="2160065365" sldId="257"/>
        </pc:sldMkLst>
      </pc:sldChg>
      <pc:sldChg chg="addSp delSp modSp new del mod setBg">
        <pc:chgData name="Zhao, Daniel (HSC)" userId="e00ad195-5e3c-4de8-8435-fad4d1cbd856" providerId="ADAL" clId="{B12A609E-2B29-469D-BDAE-09FC035F4CB2}" dt="2021-07-30T22:32:20.975" v="78" actId="680"/>
        <pc:sldMkLst>
          <pc:docMk/>
          <pc:sldMk cId="3911417180" sldId="257"/>
        </pc:sldMkLst>
        <pc:spChg chg="mod">
          <ac:chgData name="Zhao, Daniel (HSC)" userId="e00ad195-5e3c-4de8-8435-fad4d1cbd856" providerId="ADAL" clId="{B12A609E-2B29-469D-BDAE-09FC035F4CB2}" dt="2021-07-30T22:32:20.424" v="77" actId="26606"/>
          <ac:spMkLst>
            <pc:docMk/>
            <pc:sldMk cId="3911417180" sldId="257"/>
            <ac:spMk id="2" creationId="{E4FE4749-8FF2-4C31-9633-1ADE790E6FC8}"/>
          </ac:spMkLst>
        </pc:spChg>
        <pc:spChg chg="mod">
          <ac:chgData name="Zhao, Daniel (HSC)" userId="e00ad195-5e3c-4de8-8435-fad4d1cbd856" providerId="ADAL" clId="{B12A609E-2B29-469D-BDAE-09FC035F4CB2}" dt="2021-07-30T22:32:20.424" v="77" actId="26606"/>
          <ac:spMkLst>
            <pc:docMk/>
            <pc:sldMk cId="3911417180" sldId="257"/>
            <ac:spMk id="3" creationId="{F60401F6-C3C7-48BA-9F02-35D58A97E349}"/>
          </ac:spMkLst>
        </pc:spChg>
        <pc:spChg chg="add del">
          <ac:chgData name="Zhao, Daniel (HSC)" userId="e00ad195-5e3c-4de8-8435-fad4d1cbd856" providerId="ADAL" clId="{B12A609E-2B29-469D-BDAE-09FC035F4CB2}" dt="2021-07-30T22:32:16.101" v="75" actId="26606"/>
          <ac:spMkLst>
            <pc:docMk/>
            <pc:sldMk cId="3911417180" sldId="257"/>
            <ac:spMk id="8" creationId="{E92FEB64-6EEA-4759-B4A4-BD2C1E660BA8}"/>
          </ac:spMkLst>
        </pc:spChg>
        <pc:spChg chg="add del">
          <ac:chgData name="Zhao, Daniel (HSC)" userId="e00ad195-5e3c-4de8-8435-fad4d1cbd856" providerId="ADAL" clId="{B12A609E-2B29-469D-BDAE-09FC035F4CB2}" dt="2021-07-30T22:32:16.101" v="75" actId="26606"/>
          <ac:spMkLst>
            <pc:docMk/>
            <pc:sldMk cId="3911417180" sldId="257"/>
            <ac:spMk id="10" creationId="{B10BB131-AC8E-4A8E-A5D1-36260F720C3B}"/>
          </ac:spMkLst>
        </pc:spChg>
        <pc:spChg chg="add del">
          <ac:chgData name="Zhao, Daniel (HSC)" userId="e00ad195-5e3c-4de8-8435-fad4d1cbd856" providerId="ADAL" clId="{B12A609E-2B29-469D-BDAE-09FC035F4CB2}" dt="2021-07-30T22:32:16.101" v="75" actId="26606"/>
          <ac:spMkLst>
            <pc:docMk/>
            <pc:sldMk cId="3911417180" sldId="257"/>
            <ac:spMk id="12" creationId="{14847E93-7DC1-4D4B-8829-B19AA7137C50}"/>
          </ac:spMkLst>
        </pc:spChg>
        <pc:spChg chg="add del">
          <ac:chgData name="Zhao, Daniel (HSC)" userId="e00ad195-5e3c-4de8-8435-fad4d1cbd856" providerId="ADAL" clId="{B12A609E-2B29-469D-BDAE-09FC035F4CB2}" dt="2021-07-30T22:32:16.101" v="75" actId="26606"/>
          <ac:spMkLst>
            <pc:docMk/>
            <pc:sldMk cId="3911417180" sldId="257"/>
            <ac:spMk id="14" creationId="{5566D6E1-03A1-4D73-A4E0-35D74D568A04}"/>
          </ac:spMkLst>
        </pc:spChg>
        <pc:spChg chg="add del">
          <ac:chgData name="Zhao, Daniel (HSC)" userId="e00ad195-5e3c-4de8-8435-fad4d1cbd856" providerId="ADAL" clId="{B12A609E-2B29-469D-BDAE-09FC035F4CB2}" dt="2021-07-30T22:32:16.101" v="75" actId="26606"/>
          <ac:spMkLst>
            <pc:docMk/>
            <pc:sldMk cId="3911417180" sldId="257"/>
            <ac:spMk id="16" creationId="{9F835A99-04AC-494A-A572-AFE8413CC938}"/>
          </ac:spMkLst>
        </pc:spChg>
        <pc:spChg chg="add del">
          <ac:chgData name="Zhao, Daniel (HSC)" userId="e00ad195-5e3c-4de8-8435-fad4d1cbd856" providerId="ADAL" clId="{B12A609E-2B29-469D-BDAE-09FC035F4CB2}" dt="2021-07-30T22:32:16.101" v="75" actId="26606"/>
          <ac:spMkLst>
            <pc:docMk/>
            <pc:sldMk cId="3911417180" sldId="257"/>
            <ac:spMk id="18" creationId="{7B786209-1B0B-4CA9-9BDD-F7327066A84D}"/>
          </ac:spMkLst>
        </pc:spChg>
        <pc:spChg chg="add del">
          <ac:chgData name="Zhao, Daniel (HSC)" userId="e00ad195-5e3c-4de8-8435-fad4d1cbd856" providerId="ADAL" clId="{B12A609E-2B29-469D-BDAE-09FC035F4CB2}" dt="2021-07-30T22:32:16.101" v="75" actId="26606"/>
          <ac:spMkLst>
            <pc:docMk/>
            <pc:sldMk cId="3911417180" sldId="257"/>
            <ac:spMk id="20" creationId="{2D2964BB-484D-45AE-AD66-D407D0629652}"/>
          </ac:spMkLst>
        </pc:spChg>
        <pc:spChg chg="add del">
          <ac:chgData name="Zhao, Daniel (HSC)" userId="e00ad195-5e3c-4de8-8435-fad4d1cbd856" providerId="ADAL" clId="{B12A609E-2B29-469D-BDAE-09FC035F4CB2}" dt="2021-07-30T22:32:16.101" v="75" actId="26606"/>
          <ac:spMkLst>
            <pc:docMk/>
            <pc:sldMk cId="3911417180" sldId="257"/>
            <ac:spMk id="22" creationId="{6691AC69-A76E-4DAB-B565-468B6B87ACF3}"/>
          </ac:spMkLst>
        </pc:spChg>
        <pc:spChg chg="add del">
          <ac:chgData name="Zhao, Daniel (HSC)" userId="e00ad195-5e3c-4de8-8435-fad4d1cbd856" providerId="ADAL" clId="{B12A609E-2B29-469D-BDAE-09FC035F4CB2}" dt="2021-07-30T22:32:20.424" v="77" actId="26606"/>
          <ac:spMkLst>
            <pc:docMk/>
            <pc:sldMk cId="3911417180" sldId="257"/>
            <ac:spMk id="24" creationId="{1BB867FF-FC45-48F7-8104-F89BE54909F1}"/>
          </ac:spMkLst>
        </pc:spChg>
        <pc:spChg chg="add del">
          <ac:chgData name="Zhao, Daniel (HSC)" userId="e00ad195-5e3c-4de8-8435-fad4d1cbd856" providerId="ADAL" clId="{B12A609E-2B29-469D-BDAE-09FC035F4CB2}" dt="2021-07-30T22:32:20.424" v="77" actId="26606"/>
          <ac:spMkLst>
            <pc:docMk/>
            <pc:sldMk cId="3911417180" sldId="257"/>
            <ac:spMk id="25" creationId="{8BB56887-D0D5-4F0C-9E19-7247EB83C8B7}"/>
          </ac:spMkLst>
        </pc:spChg>
        <pc:spChg chg="add del">
          <ac:chgData name="Zhao, Daniel (HSC)" userId="e00ad195-5e3c-4de8-8435-fad4d1cbd856" providerId="ADAL" clId="{B12A609E-2B29-469D-BDAE-09FC035F4CB2}" dt="2021-07-30T22:32:20.424" v="77" actId="26606"/>
          <ac:spMkLst>
            <pc:docMk/>
            <pc:sldMk cId="3911417180" sldId="257"/>
            <ac:spMk id="26" creationId="{081E4A58-353D-44AE-B2FC-2A74E2E400F7}"/>
          </ac:spMkLst>
        </pc:spChg>
      </pc:sldChg>
      <pc:sldChg chg="addSp delSp modSp add del mod setBg delDesignElem">
        <pc:chgData name="Zhao, Daniel (HSC)" userId="e00ad195-5e3c-4de8-8435-fad4d1cbd856" providerId="ADAL" clId="{B12A609E-2B29-469D-BDAE-09FC035F4CB2}" dt="2021-08-07T03:21:25.364" v="754"/>
        <pc:sldMkLst>
          <pc:docMk/>
          <pc:sldMk cId="1948535681" sldId="258"/>
        </pc:sldMkLst>
        <pc:spChg chg="mod">
          <ac:chgData name="Zhao, Daniel (HSC)" userId="e00ad195-5e3c-4de8-8435-fad4d1cbd856" providerId="ADAL" clId="{B12A609E-2B29-469D-BDAE-09FC035F4CB2}" dt="2021-08-07T03:21:24.334" v="753"/>
          <ac:spMkLst>
            <pc:docMk/>
            <pc:sldMk cId="1948535681" sldId="258"/>
            <ac:spMk id="2" creationId="{D374525A-1E4A-41CC-8566-3285F7828E9F}"/>
          </ac:spMkLst>
        </pc:spChg>
        <pc:spChg chg="mod">
          <ac:chgData name="Zhao, Daniel (HSC)" userId="e00ad195-5e3c-4de8-8435-fad4d1cbd856" providerId="ADAL" clId="{B12A609E-2B29-469D-BDAE-09FC035F4CB2}" dt="2021-08-07T03:21:24.334" v="753"/>
          <ac:spMkLst>
            <pc:docMk/>
            <pc:sldMk cId="1948535681" sldId="258"/>
            <ac:spMk id="3" creationId="{BA6EBEEE-0A46-44BD-AD03-48A6AC9AD7C4}"/>
          </ac:spMkLst>
        </pc:spChg>
        <pc:spChg chg="add del">
          <ac:chgData name="Zhao, Daniel (HSC)" userId="e00ad195-5e3c-4de8-8435-fad4d1cbd856" providerId="ADAL" clId="{B12A609E-2B29-469D-BDAE-09FC035F4CB2}" dt="2021-08-07T03:21:25.364" v="754"/>
          <ac:spMkLst>
            <pc:docMk/>
            <pc:sldMk cId="1948535681" sldId="258"/>
            <ac:spMk id="8" creationId="{E001500C-A1A5-4375-A2D5-17B9940C8652}"/>
          </ac:spMkLst>
        </pc:spChg>
        <pc:spChg chg="add del">
          <ac:chgData name="Zhao, Daniel (HSC)" userId="e00ad195-5e3c-4de8-8435-fad4d1cbd856" providerId="ADAL" clId="{B12A609E-2B29-469D-BDAE-09FC035F4CB2}" dt="2021-08-07T03:21:25.364" v="754"/>
          <ac:spMkLst>
            <pc:docMk/>
            <pc:sldMk cId="1948535681" sldId="258"/>
            <ac:spMk id="10" creationId="{98E1F8CE-D0B9-46E1-9994-B0EB7F220CD9}"/>
          </ac:spMkLst>
        </pc:spChg>
      </pc:sldChg>
      <pc:sldChg chg="delSp add del setBg delDesignElem">
        <pc:chgData name="Zhao, Daniel (HSC)" userId="e00ad195-5e3c-4de8-8435-fad4d1cbd856" providerId="ADAL" clId="{B12A609E-2B29-469D-BDAE-09FC035F4CB2}" dt="2021-08-07T03:21:47.529" v="760" actId="47"/>
        <pc:sldMkLst>
          <pc:docMk/>
          <pc:sldMk cId="2283496594" sldId="258"/>
        </pc:sldMkLst>
        <pc:spChg chg="del">
          <ac:chgData name="Zhao, Daniel (HSC)" userId="e00ad195-5e3c-4de8-8435-fad4d1cbd856" providerId="ADAL" clId="{B12A609E-2B29-469D-BDAE-09FC035F4CB2}" dt="2021-08-07T03:21:36.334" v="758"/>
          <ac:spMkLst>
            <pc:docMk/>
            <pc:sldMk cId="2283496594" sldId="258"/>
            <ac:spMk id="8" creationId="{E001500C-A1A5-4375-A2D5-17B9940C8652}"/>
          </ac:spMkLst>
        </pc:spChg>
        <pc:spChg chg="del">
          <ac:chgData name="Zhao, Daniel (HSC)" userId="e00ad195-5e3c-4de8-8435-fad4d1cbd856" providerId="ADAL" clId="{B12A609E-2B29-469D-BDAE-09FC035F4CB2}" dt="2021-08-07T03:21:36.334" v="758"/>
          <ac:spMkLst>
            <pc:docMk/>
            <pc:sldMk cId="2283496594" sldId="258"/>
            <ac:spMk id="10" creationId="{98E1F8CE-D0B9-46E1-9994-B0EB7F220CD9}"/>
          </ac:spMkLst>
        </pc:spChg>
      </pc:sldChg>
      <pc:sldChg chg="addSp delSp add del setBg delDesignElem">
        <pc:chgData name="Zhao, Daniel (HSC)" userId="e00ad195-5e3c-4de8-8435-fad4d1cbd856" providerId="ADAL" clId="{B12A609E-2B29-469D-BDAE-09FC035F4CB2}" dt="2021-08-07T03:20:16.756" v="725"/>
        <pc:sldMkLst>
          <pc:docMk/>
          <pc:sldMk cId="2660252070" sldId="258"/>
        </pc:sldMkLst>
        <pc:spChg chg="add del">
          <ac:chgData name="Zhao, Daniel (HSC)" userId="e00ad195-5e3c-4de8-8435-fad4d1cbd856" providerId="ADAL" clId="{B12A609E-2B29-469D-BDAE-09FC035F4CB2}" dt="2021-08-07T03:20:16.756" v="725"/>
          <ac:spMkLst>
            <pc:docMk/>
            <pc:sldMk cId="2660252070" sldId="258"/>
            <ac:spMk id="8" creationId="{E001500C-A1A5-4375-A2D5-17B9940C8652}"/>
          </ac:spMkLst>
        </pc:spChg>
        <pc:spChg chg="add del">
          <ac:chgData name="Zhao, Daniel (HSC)" userId="e00ad195-5e3c-4de8-8435-fad4d1cbd856" providerId="ADAL" clId="{B12A609E-2B29-469D-BDAE-09FC035F4CB2}" dt="2021-08-07T03:20:16.756" v="725"/>
          <ac:spMkLst>
            <pc:docMk/>
            <pc:sldMk cId="2660252070" sldId="258"/>
            <ac:spMk id="10" creationId="{98E1F8CE-D0B9-46E1-9994-B0EB7F220CD9}"/>
          </ac:spMkLst>
        </pc:spChg>
      </pc:sldChg>
      <pc:sldChg chg="new add del">
        <pc:chgData name="Zhao, Daniel (HSC)" userId="e00ad195-5e3c-4de8-8435-fad4d1cbd856" providerId="ADAL" clId="{B12A609E-2B29-469D-BDAE-09FC035F4CB2}" dt="2021-08-07T03:21:29.753" v="756" actId="47"/>
        <pc:sldMkLst>
          <pc:docMk/>
          <pc:sldMk cId="4148713187" sldId="258"/>
        </pc:sldMkLst>
      </pc:sldChg>
      <pc:sldChg chg="modSp add mod">
        <pc:chgData name="Zhao, Daniel (HSC)" userId="e00ad195-5e3c-4de8-8435-fad4d1cbd856" providerId="ADAL" clId="{B12A609E-2B29-469D-BDAE-09FC035F4CB2}" dt="2021-08-09T21:58:56.391" v="5965" actId="20577"/>
        <pc:sldMkLst>
          <pc:docMk/>
          <pc:sldMk cId="1516241737" sldId="259"/>
        </pc:sldMkLst>
        <pc:spChg chg="mod">
          <ac:chgData name="Zhao, Daniel (HSC)" userId="e00ad195-5e3c-4de8-8435-fad4d1cbd856" providerId="ADAL" clId="{B12A609E-2B29-469D-BDAE-09FC035F4CB2}" dt="2021-08-07T03:36:46.924" v="1491" actId="20577"/>
          <ac:spMkLst>
            <pc:docMk/>
            <pc:sldMk cId="1516241737" sldId="259"/>
            <ac:spMk id="2" creationId="{D374525A-1E4A-41CC-8566-3285F7828E9F}"/>
          </ac:spMkLst>
        </pc:spChg>
        <pc:spChg chg="mod">
          <ac:chgData name="Zhao, Daniel (HSC)" userId="e00ad195-5e3c-4de8-8435-fad4d1cbd856" providerId="ADAL" clId="{B12A609E-2B29-469D-BDAE-09FC035F4CB2}" dt="2021-08-09T21:58:56.391" v="5965" actId="20577"/>
          <ac:spMkLst>
            <pc:docMk/>
            <pc:sldMk cId="1516241737" sldId="259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B12A609E-2B29-469D-BDAE-09FC035F4CB2}" dt="2021-08-07T20:32:35.658" v="3321" actId="33524"/>
        <pc:sldMkLst>
          <pc:docMk/>
          <pc:sldMk cId="2168079710" sldId="260"/>
        </pc:sldMkLst>
        <pc:spChg chg="mod">
          <ac:chgData name="Zhao, Daniel (HSC)" userId="e00ad195-5e3c-4de8-8435-fad4d1cbd856" providerId="ADAL" clId="{B12A609E-2B29-469D-BDAE-09FC035F4CB2}" dt="2021-08-07T03:36:56.633" v="1495" actId="20577"/>
          <ac:spMkLst>
            <pc:docMk/>
            <pc:sldMk cId="2168079710" sldId="260"/>
            <ac:spMk id="2" creationId="{D374525A-1E4A-41CC-8566-3285F7828E9F}"/>
          </ac:spMkLst>
        </pc:spChg>
        <pc:spChg chg="mod">
          <ac:chgData name="Zhao, Daniel (HSC)" userId="e00ad195-5e3c-4de8-8435-fad4d1cbd856" providerId="ADAL" clId="{B12A609E-2B29-469D-BDAE-09FC035F4CB2}" dt="2021-08-07T20:32:35.658" v="3321" actId="33524"/>
          <ac:spMkLst>
            <pc:docMk/>
            <pc:sldMk cId="2168079710" sldId="260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B12A609E-2B29-469D-BDAE-09FC035F4CB2}" dt="2021-08-09T22:41:21.773" v="6007" actId="20577"/>
        <pc:sldMkLst>
          <pc:docMk/>
          <pc:sldMk cId="3489263953" sldId="261"/>
        </pc:sldMkLst>
        <pc:spChg chg="mod">
          <ac:chgData name="Zhao, Daniel (HSC)" userId="e00ad195-5e3c-4de8-8435-fad4d1cbd856" providerId="ADAL" clId="{B12A609E-2B29-469D-BDAE-09FC035F4CB2}" dt="2021-08-07T16:37:46.922" v="1979" actId="6549"/>
          <ac:spMkLst>
            <pc:docMk/>
            <pc:sldMk cId="3489263953" sldId="261"/>
            <ac:spMk id="2" creationId="{D374525A-1E4A-41CC-8566-3285F7828E9F}"/>
          </ac:spMkLst>
        </pc:spChg>
        <pc:spChg chg="mod">
          <ac:chgData name="Zhao, Daniel (HSC)" userId="e00ad195-5e3c-4de8-8435-fad4d1cbd856" providerId="ADAL" clId="{B12A609E-2B29-469D-BDAE-09FC035F4CB2}" dt="2021-08-09T22:41:21.773" v="6007" actId="20577"/>
          <ac:spMkLst>
            <pc:docMk/>
            <pc:sldMk cId="3489263953" sldId="261"/>
            <ac:spMk id="3" creationId="{BA6EBEEE-0A46-44BD-AD03-48A6AC9AD7C4}"/>
          </ac:spMkLst>
        </pc:spChg>
      </pc:sldChg>
      <pc:sldChg chg="modSp add mod addCm delCm">
        <pc:chgData name="Zhao, Daniel (HSC)" userId="e00ad195-5e3c-4de8-8435-fad4d1cbd856" providerId="ADAL" clId="{B12A609E-2B29-469D-BDAE-09FC035F4CB2}" dt="2021-08-09T22:48:47.428" v="6209" actId="20577"/>
        <pc:sldMkLst>
          <pc:docMk/>
          <pc:sldMk cId="2087359187" sldId="262"/>
        </pc:sldMkLst>
        <pc:spChg chg="mod">
          <ac:chgData name="Zhao, Daniel (HSC)" userId="e00ad195-5e3c-4de8-8435-fad4d1cbd856" providerId="ADAL" clId="{B12A609E-2B29-469D-BDAE-09FC035F4CB2}" dt="2021-08-07T19:08:22.150" v="2608" actId="20577"/>
          <ac:spMkLst>
            <pc:docMk/>
            <pc:sldMk cId="2087359187" sldId="262"/>
            <ac:spMk id="2" creationId="{D374525A-1E4A-41CC-8566-3285F7828E9F}"/>
          </ac:spMkLst>
        </pc:spChg>
        <pc:spChg chg="mod">
          <ac:chgData name="Zhao, Daniel (HSC)" userId="e00ad195-5e3c-4de8-8435-fad4d1cbd856" providerId="ADAL" clId="{B12A609E-2B29-469D-BDAE-09FC035F4CB2}" dt="2021-08-09T22:48:47.428" v="6209" actId="20577"/>
          <ac:spMkLst>
            <pc:docMk/>
            <pc:sldMk cId="2087359187" sldId="262"/>
            <ac:spMk id="3" creationId="{BA6EBEEE-0A46-44BD-AD03-48A6AC9AD7C4}"/>
          </ac:spMkLst>
        </pc:spChg>
      </pc:sldChg>
      <pc:sldChg chg="new del">
        <pc:chgData name="Zhao, Daniel (HSC)" userId="e00ad195-5e3c-4de8-8435-fad4d1cbd856" providerId="ADAL" clId="{B12A609E-2B29-469D-BDAE-09FC035F4CB2}" dt="2021-08-07T19:07:58.415" v="2567" actId="680"/>
        <pc:sldMkLst>
          <pc:docMk/>
          <pc:sldMk cId="2367627694" sldId="262"/>
        </pc:sldMkLst>
      </pc:sldChg>
      <pc:sldChg chg="addSp delSp modSp add mod">
        <pc:chgData name="Zhao, Daniel (HSC)" userId="e00ad195-5e3c-4de8-8435-fad4d1cbd856" providerId="ADAL" clId="{B12A609E-2B29-469D-BDAE-09FC035F4CB2}" dt="2021-08-09T22:51:04.721" v="6272" actId="20577"/>
        <pc:sldMkLst>
          <pc:docMk/>
          <pc:sldMk cId="3034963777" sldId="263"/>
        </pc:sldMkLst>
        <pc:spChg chg="mod">
          <ac:chgData name="Zhao, Daniel (HSC)" userId="e00ad195-5e3c-4de8-8435-fad4d1cbd856" providerId="ADAL" clId="{B12A609E-2B29-469D-BDAE-09FC035F4CB2}" dt="2021-08-08T00:45:05.554" v="4083" actId="20577"/>
          <ac:spMkLst>
            <pc:docMk/>
            <pc:sldMk cId="3034963777" sldId="263"/>
            <ac:spMk id="2" creationId="{D374525A-1E4A-41CC-8566-3285F7828E9F}"/>
          </ac:spMkLst>
        </pc:spChg>
        <pc:spChg chg="mod">
          <ac:chgData name="Zhao, Daniel (HSC)" userId="e00ad195-5e3c-4de8-8435-fad4d1cbd856" providerId="ADAL" clId="{B12A609E-2B29-469D-BDAE-09FC035F4CB2}" dt="2021-08-09T22:51:04.721" v="6272" actId="20577"/>
          <ac:spMkLst>
            <pc:docMk/>
            <pc:sldMk cId="3034963777" sldId="263"/>
            <ac:spMk id="3" creationId="{BA6EBEEE-0A46-44BD-AD03-48A6AC9AD7C4}"/>
          </ac:spMkLst>
        </pc:spChg>
        <pc:picChg chg="add del mod">
          <ac:chgData name="Zhao, Daniel (HSC)" userId="e00ad195-5e3c-4de8-8435-fad4d1cbd856" providerId="ADAL" clId="{B12A609E-2B29-469D-BDAE-09FC035F4CB2}" dt="2021-08-07T20:50:39.438" v="3622" actId="931"/>
          <ac:picMkLst>
            <pc:docMk/>
            <pc:sldMk cId="3034963777" sldId="263"/>
            <ac:picMk id="6" creationId="{A20046CE-671C-481D-8B06-982642C02566}"/>
          </ac:picMkLst>
        </pc:picChg>
        <pc:picChg chg="add del mod">
          <ac:chgData name="Zhao, Daniel (HSC)" userId="e00ad195-5e3c-4de8-8435-fad4d1cbd856" providerId="ADAL" clId="{B12A609E-2B29-469D-BDAE-09FC035F4CB2}" dt="2021-08-07T20:50:05.046" v="3617"/>
          <ac:picMkLst>
            <pc:docMk/>
            <pc:sldMk cId="3034963777" sldId="263"/>
            <ac:picMk id="1026" creationId="{BC7263B3-2D92-4DE3-AC3A-7535D115D03D}"/>
          </ac:picMkLst>
        </pc:picChg>
        <pc:picChg chg="add del mod">
          <ac:chgData name="Zhao, Daniel (HSC)" userId="e00ad195-5e3c-4de8-8435-fad4d1cbd856" providerId="ADAL" clId="{B12A609E-2B29-469D-BDAE-09FC035F4CB2}" dt="2021-08-07T21:29:22.846" v="3629" actId="478"/>
          <ac:picMkLst>
            <pc:docMk/>
            <pc:sldMk cId="3034963777" sldId="263"/>
            <ac:picMk id="1028" creationId="{06C26C20-CFD2-4DFE-8F15-B0AC638C5E6B}"/>
          </ac:picMkLst>
        </pc:picChg>
      </pc:sldChg>
      <pc:sldChg chg="delSp modSp add mod">
        <pc:chgData name="Zhao, Daniel (HSC)" userId="e00ad195-5e3c-4de8-8435-fad4d1cbd856" providerId="ADAL" clId="{B12A609E-2B29-469D-BDAE-09FC035F4CB2}" dt="2021-08-08T00:45:22.286" v="4088" actId="1076"/>
        <pc:sldMkLst>
          <pc:docMk/>
          <pc:sldMk cId="2692271031" sldId="264"/>
        </pc:sldMkLst>
        <pc:spChg chg="mod">
          <ac:chgData name="Zhao, Daniel (HSC)" userId="e00ad195-5e3c-4de8-8435-fad4d1cbd856" providerId="ADAL" clId="{B12A609E-2B29-469D-BDAE-09FC035F4CB2}" dt="2021-08-08T00:45:12.096" v="4087" actId="20577"/>
          <ac:spMkLst>
            <pc:docMk/>
            <pc:sldMk cId="2692271031" sldId="264"/>
            <ac:spMk id="2" creationId="{D374525A-1E4A-41CC-8566-3285F7828E9F}"/>
          </ac:spMkLst>
        </pc:spChg>
        <pc:spChg chg="del mod">
          <ac:chgData name="Zhao, Daniel (HSC)" userId="e00ad195-5e3c-4de8-8435-fad4d1cbd856" providerId="ADAL" clId="{B12A609E-2B29-469D-BDAE-09FC035F4CB2}" dt="2021-08-07T21:40:41.370" v="3903" actId="478"/>
          <ac:spMkLst>
            <pc:docMk/>
            <pc:sldMk cId="2692271031" sldId="264"/>
            <ac:spMk id="3" creationId="{BA6EBEEE-0A46-44BD-AD03-48A6AC9AD7C4}"/>
          </ac:spMkLst>
        </pc:spChg>
        <pc:picChg chg="mod">
          <ac:chgData name="Zhao, Daniel (HSC)" userId="e00ad195-5e3c-4de8-8435-fad4d1cbd856" providerId="ADAL" clId="{B12A609E-2B29-469D-BDAE-09FC035F4CB2}" dt="2021-08-08T00:45:22.286" v="4088" actId="1076"/>
          <ac:picMkLst>
            <pc:docMk/>
            <pc:sldMk cId="2692271031" sldId="264"/>
            <ac:picMk id="1028" creationId="{06C26C20-CFD2-4DFE-8F15-B0AC638C5E6B}"/>
          </ac:picMkLst>
        </pc:picChg>
      </pc:sldChg>
      <pc:sldChg chg="modSp add mod ord">
        <pc:chgData name="Zhao, Daniel (HSC)" userId="e00ad195-5e3c-4de8-8435-fad4d1cbd856" providerId="ADAL" clId="{B12A609E-2B29-469D-BDAE-09FC035F4CB2}" dt="2021-08-09T22:58:48.957" v="6311" actId="20577"/>
        <pc:sldMkLst>
          <pc:docMk/>
          <pc:sldMk cId="3719251029" sldId="265"/>
        </pc:sldMkLst>
        <pc:spChg chg="mod">
          <ac:chgData name="Zhao, Daniel (HSC)" userId="e00ad195-5e3c-4de8-8435-fad4d1cbd856" providerId="ADAL" clId="{B12A609E-2B29-469D-BDAE-09FC035F4CB2}" dt="2021-08-08T01:28:34.904" v="4108" actId="20577"/>
          <ac:spMkLst>
            <pc:docMk/>
            <pc:sldMk cId="3719251029" sldId="265"/>
            <ac:spMk id="2" creationId="{D374525A-1E4A-41CC-8566-3285F7828E9F}"/>
          </ac:spMkLst>
        </pc:spChg>
        <pc:spChg chg="mod">
          <ac:chgData name="Zhao, Daniel (HSC)" userId="e00ad195-5e3c-4de8-8435-fad4d1cbd856" providerId="ADAL" clId="{B12A609E-2B29-469D-BDAE-09FC035F4CB2}" dt="2021-08-09T22:58:48.957" v="6311" actId="20577"/>
          <ac:spMkLst>
            <pc:docMk/>
            <pc:sldMk cId="3719251029" sldId="265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B12A609E-2B29-469D-BDAE-09FC035F4CB2}" dt="2021-08-09T23:19:39.957" v="6413" actId="20577"/>
        <pc:sldMkLst>
          <pc:docMk/>
          <pc:sldMk cId="1949897712" sldId="266"/>
        </pc:sldMkLst>
        <pc:spChg chg="mod">
          <ac:chgData name="Zhao, Daniel (HSC)" userId="e00ad195-5e3c-4de8-8435-fad4d1cbd856" providerId="ADAL" clId="{B12A609E-2B29-469D-BDAE-09FC035F4CB2}" dt="2021-08-09T23:00:03.382" v="6337" actId="20577"/>
          <ac:spMkLst>
            <pc:docMk/>
            <pc:sldMk cId="1949897712" sldId="266"/>
            <ac:spMk id="2" creationId="{D374525A-1E4A-41CC-8566-3285F7828E9F}"/>
          </ac:spMkLst>
        </pc:spChg>
        <pc:spChg chg="mod">
          <ac:chgData name="Zhao, Daniel (HSC)" userId="e00ad195-5e3c-4de8-8435-fad4d1cbd856" providerId="ADAL" clId="{B12A609E-2B29-469D-BDAE-09FC035F4CB2}" dt="2021-08-09T23:19:39.957" v="6413" actId="20577"/>
          <ac:spMkLst>
            <pc:docMk/>
            <pc:sldMk cId="1949897712" sldId="266"/>
            <ac:spMk id="3" creationId="{BA6EBEEE-0A46-44BD-AD03-48A6AC9AD7C4}"/>
          </ac:spMkLst>
        </pc:spChg>
      </pc:sldChg>
      <pc:sldChg chg="modSp add mod">
        <pc:chgData name="Zhao, Daniel (HSC)" userId="e00ad195-5e3c-4de8-8435-fad4d1cbd856" providerId="ADAL" clId="{B12A609E-2B29-469D-BDAE-09FC035F4CB2}" dt="2021-08-08T22:54:34.604" v="5884" actId="313"/>
        <pc:sldMkLst>
          <pc:docMk/>
          <pc:sldMk cId="1920602229" sldId="267"/>
        </pc:sldMkLst>
        <pc:spChg chg="mod">
          <ac:chgData name="Zhao, Daniel (HSC)" userId="e00ad195-5e3c-4de8-8435-fad4d1cbd856" providerId="ADAL" clId="{B12A609E-2B29-469D-BDAE-09FC035F4CB2}" dt="2021-08-08T22:34:17.766" v="5324" actId="20577"/>
          <ac:spMkLst>
            <pc:docMk/>
            <pc:sldMk cId="1920602229" sldId="267"/>
            <ac:spMk id="2" creationId="{D374525A-1E4A-41CC-8566-3285F7828E9F}"/>
          </ac:spMkLst>
        </pc:spChg>
        <pc:spChg chg="mod">
          <ac:chgData name="Zhao, Daniel (HSC)" userId="e00ad195-5e3c-4de8-8435-fad4d1cbd856" providerId="ADAL" clId="{B12A609E-2B29-469D-BDAE-09FC035F4CB2}" dt="2021-08-08T22:54:34.604" v="5884" actId="313"/>
          <ac:spMkLst>
            <pc:docMk/>
            <pc:sldMk cId="1920602229" sldId="267"/>
            <ac:spMk id="3" creationId="{BA6EBEEE-0A46-44BD-AD03-48A6AC9AD7C4}"/>
          </ac:spMkLst>
        </pc:spChg>
      </pc:sldChg>
      <pc:sldChg chg="new del">
        <pc:chgData name="Zhao, Daniel (HSC)" userId="e00ad195-5e3c-4de8-8435-fad4d1cbd856" providerId="ADAL" clId="{B12A609E-2B29-469D-BDAE-09FC035F4CB2}" dt="2021-08-08T22:33:58.037" v="5301" actId="680"/>
        <pc:sldMkLst>
          <pc:docMk/>
          <pc:sldMk cId="3764217409" sldId="267"/>
        </pc:sldMkLst>
      </pc:sldChg>
      <pc:sldChg chg="modSp mod">
        <pc:chgData name="Zhao, Daniel (HSC)" userId="e00ad195-5e3c-4de8-8435-fad4d1cbd856" providerId="ADAL" clId="{B12A609E-2B29-469D-BDAE-09FC035F4CB2}" dt="2021-08-09T22:19:07.122" v="5966" actId="20577"/>
        <pc:sldMkLst>
          <pc:docMk/>
          <pc:sldMk cId="2774917171" sldId="271"/>
        </pc:sldMkLst>
        <pc:spChg chg="mod">
          <ac:chgData name="Zhao, Daniel (HSC)" userId="e00ad195-5e3c-4de8-8435-fad4d1cbd856" providerId="ADAL" clId="{B12A609E-2B29-469D-BDAE-09FC035F4CB2}" dt="2021-08-09T22:19:07.122" v="5966" actId="20577"/>
          <ac:spMkLst>
            <pc:docMk/>
            <pc:sldMk cId="2774917171" sldId="271"/>
            <ac:spMk id="2" creationId="{D374525A-1E4A-41CC-8566-3285F7828E9F}"/>
          </ac:spMkLst>
        </pc:spChg>
      </pc:sldChg>
      <pc:sldChg chg="modSp">
        <pc:chgData name="Zhao, Daniel (HSC)" userId="e00ad195-5e3c-4de8-8435-fad4d1cbd856" providerId="ADAL" clId="{B12A609E-2B29-469D-BDAE-09FC035F4CB2}" dt="2021-08-09T23:20:39.265" v="6417" actId="20577"/>
        <pc:sldMkLst>
          <pc:docMk/>
          <pc:sldMk cId="1034326184" sldId="272"/>
        </pc:sldMkLst>
        <pc:spChg chg="mod">
          <ac:chgData name="Zhao, Daniel (HSC)" userId="e00ad195-5e3c-4de8-8435-fad4d1cbd856" providerId="ADAL" clId="{B12A609E-2B29-469D-BDAE-09FC035F4CB2}" dt="2021-08-09T23:20:39.265" v="6417" actId="20577"/>
          <ac:spMkLst>
            <pc:docMk/>
            <pc:sldMk cId="1034326184" sldId="272"/>
            <ac:spMk id="3" creationId="{BA6EBEEE-0A46-44BD-AD03-48A6AC9AD7C4}"/>
          </ac:spMkLst>
        </pc:spChg>
      </pc:sldChg>
      <pc:sldChg chg="modSp mod">
        <pc:chgData name="Zhao, Daniel (HSC)" userId="e00ad195-5e3c-4de8-8435-fad4d1cbd856" providerId="ADAL" clId="{B12A609E-2B29-469D-BDAE-09FC035F4CB2}" dt="2021-08-09T23:24:52.532" v="6418" actId="20577"/>
        <pc:sldMkLst>
          <pc:docMk/>
          <pc:sldMk cId="3568924551" sldId="274"/>
        </pc:sldMkLst>
        <pc:spChg chg="mod">
          <ac:chgData name="Zhao, Daniel (HSC)" userId="e00ad195-5e3c-4de8-8435-fad4d1cbd856" providerId="ADAL" clId="{B12A609E-2B29-469D-BDAE-09FC035F4CB2}" dt="2021-08-09T23:24:52.532" v="6418" actId="20577"/>
          <ac:spMkLst>
            <pc:docMk/>
            <pc:sldMk cId="3568924551" sldId="274"/>
            <ac:spMk id="2" creationId="{D374525A-1E4A-41CC-8566-3285F7828E9F}"/>
          </ac:spMkLst>
        </pc:spChg>
      </pc:sldChg>
      <pc:sldChg chg="modSp">
        <pc:chgData name="Zhao, Daniel (HSC)" userId="e00ad195-5e3c-4de8-8435-fad4d1cbd856" providerId="ADAL" clId="{B12A609E-2B29-469D-BDAE-09FC035F4CB2}" dt="2021-08-09T22:45:24.604" v="6089" actId="20577"/>
        <pc:sldMkLst>
          <pc:docMk/>
          <pc:sldMk cId="1852843847" sldId="275"/>
        </pc:sldMkLst>
        <pc:spChg chg="mod">
          <ac:chgData name="Zhao, Daniel (HSC)" userId="e00ad195-5e3c-4de8-8435-fad4d1cbd856" providerId="ADAL" clId="{B12A609E-2B29-469D-BDAE-09FC035F4CB2}" dt="2021-08-09T22:45:24.604" v="6089" actId="20577"/>
          <ac:spMkLst>
            <pc:docMk/>
            <pc:sldMk cId="1852843847" sldId="275"/>
            <ac:spMk id="3" creationId="{BA6EBEEE-0A46-44BD-AD03-48A6AC9AD7C4}"/>
          </ac:spMkLst>
        </pc:spChg>
      </pc:sldChg>
      <pc:sldChg chg="modSp mod">
        <pc:chgData name="Zhao, Daniel (HSC)" userId="e00ad195-5e3c-4de8-8435-fad4d1cbd856" providerId="ADAL" clId="{B12A609E-2B29-469D-BDAE-09FC035F4CB2}" dt="2021-08-09T23:28:46.600" v="6438" actId="27636"/>
        <pc:sldMkLst>
          <pc:docMk/>
          <pc:sldMk cId="3361694132" sldId="276"/>
        </pc:sldMkLst>
        <pc:spChg chg="mod">
          <ac:chgData name="Zhao, Daniel (HSC)" userId="e00ad195-5e3c-4de8-8435-fad4d1cbd856" providerId="ADAL" clId="{B12A609E-2B29-469D-BDAE-09FC035F4CB2}" dt="2021-08-09T23:26:07.475" v="6419" actId="6549"/>
          <ac:spMkLst>
            <pc:docMk/>
            <pc:sldMk cId="3361694132" sldId="276"/>
            <ac:spMk id="2" creationId="{D374525A-1E4A-41CC-8566-3285F7828E9F}"/>
          </ac:spMkLst>
        </pc:spChg>
        <pc:spChg chg="mod">
          <ac:chgData name="Zhao, Daniel (HSC)" userId="e00ad195-5e3c-4de8-8435-fad4d1cbd856" providerId="ADAL" clId="{B12A609E-2B29-469D-BDAE-09FC035F4CB2}" dt="2021-08-09T23:28:46.600" v="6438" actId="27636"/>
          <ac:spMkLst>
            <pc:docMk/>
            <pc:sldMk cId="3361694132" sldId="276"/>
            <ac:spMk id="3" creationId="{BA6EBEEE-0A46-44BD-AD03-48A6AC9AD7C4}"/>
          </ac:spMkLst>
        </pc:spChg>
      </pc:sldChg>
      <pc:sldChg chg="modSp">
        <pc:chgData name="Zhao, Daniel (HSC)" userId="e00ad195-5e3c-4de8-8435-fad4d1cbd856" providerId="ADAL" clId="{B12A609E-2B29-469D-BDAE-09FC035F4CB2}" dt="2021-08-09T23:30:35.832" v="6452" actId="20577"/>
        <pc:sldMkLst>
          <pc:docMk/>
          <pc:sldMk cId="1002553817" sldId="277"/>
        </pc:sldMkLst>
        <pc:spChg chg="mod">
          <ac:chgData name="Zhao, Daniel (HSC)" userId="e00ad195-5e3c-4de8-8435-fad4d1cbd856" providerId="ADAL" clId="{B12A609E-2B29-469D-BDAE-09FC035F4CB2}" dt="2021-08-09T23:30:35.832" v="6452" actId="20577"/>
          <ac:spMkLst>
            <pc:docMk/>
            <pc:sldMk cId="1002553817" sldId="277"/>
            <ac:spMk id="3" creationId="{BA6EBEEE-0A46-44BD-AD03-48A6AC9AD7C4}"/>
          </ac:spMkLst>
        </pc:spChg>
      </pc:sldChg>
      <pc:sldChg chg="modSp mod">
        <pc:chgData name="Zhao, Daniel (HSC)" userId="e00ad195-5e3c-4de8-8435-fad4d1cbd856" providerId="ADAL" clId="{B12A609E-2B29-469D-BDAE-09FC035F4CB2}" dt="2021-08-09T23:38:38.617" v="6550" actId="20577"/>
        <pc:sldMkLst>
          <pc:docMk/>
          <pc:sldMk cId="3202829135" sldId="278"/>
        </pc:sldMkLst>
        <pc:spChg chg="mod">
          <ac:chgData name="Zhao, Daniel (HSC)" userId="e00ad195-5e3c-4de8-8435-fad4d1cbd856" providerId="ADAL" clId="{B12A609E-2B29-469D-BDAE-09FC035F4CB2}" dt="2021-08-09T23:38:38.617" v="6550" actId="20577"/>
          <ac:spMkLst>
            <pc:docMk/>
            <pc:sldMk cId="3202829135" sldId="278"/>
            <ac:spMk id="3" creationId="{BA6EBEEE-0A46-44BD-AD03-48A6AC9AD7C4}"/>
          </ac:spMkLst>
        </pc:spChg>
      </pc:sldChg>
      <pc:sldChg chg="modSp mod">
        <pc:chgData name="Zhao, Daniel (HSC)" userId="e00ad195-5e3c-4de8-8435-fad4d1cbd856" providerId="ADAL" clId="{B12A609E-2B29-469D-BDAE-09FC035F4CB2}" dt="2021-08-09T23:41:42.468" v="6604" actId="27636"/>
        <pc:sldMkLst>
          <pc:docMk/>
          <pc:sldMk cId="615628802" sldId="279"/>
        </pc:sldMkLst>
        <pc:spChg chg="mod">
          <ac:chgData name="Zhao, Daniel (HSC)" userId="e00ad195-5e3c-4de8-8435-fad4d1cbd856" providerId="ADAL" clId="{B12A609E-2B29-469D-BDAE-09FC035F4CB2}" dt="2021-08-09T23:41:42.468" v="6604" actId="27636"/>
          <ac:spMkLst>
            <pc:docMk/>
            <pc:sldMk cId="615628802" sldId="279"/>
            <ac:spMk id="3" creationId="{BA6EBEEE-0A46-44BD-AD03-48A6AC9AD7C4}"/>
          </ac:spMkLst>
        </pc:spChg>
      </pc:sldChg>
      <pc:sldChg chg="modSp mod">
        <pc:chgData name="Zhao, Daniel (HSC)" userId="e00ad195-5e3c-4de8-8435-fad4d1cbd856" providerId="ADAL" clId="{B12A609E-2B29-469D-BDAE-09FC035F4CB2}" dt="2021-08-09T23:50:00.767" v="6734" actId="20577"/>
        <pc:sldMkLst>
          <pc:docMk/>
          <pc:sldMk cId="3227905939" sldId="281"/>
        </pc:sldMkLst>
        <pc:spChg chg="mod">
          <ac:chgData name="Zhao, Daniel (HSC)" userId="e00ad195-5e3c-4de8-8435-fad4d1cbd856" providerId="ADAL" clId="{B12A609E-2B29-469D-BDAE-09FC035F4CB2}" dt="2021-08-09T23:50:00.767" v="6734" actId="20577"/>
          <ac:spMkLst>
            <pc:docMk/>
            <pc:sldMk cId="3227905939" sldId="281"/>
            <ac:spMk id="3" creationId="{BA6EBEEE-0A46-44BD-AD03-48A6AC9AD7C4}"/>
          </ac:spMkLst>
        </pc:spChg>
      </pc:sldChg>
      <pc:sldMasterChg chg="add del addSldLayout delSldLayout">
        <pc:chgData name="Zhao, Daniel (HSC)" userId="e00ad195-5e3c-4de8-8435-fad4d1cbd856" providerId="ADAL" clId="{B12A609E-2B29-469D-BDAE-09FC035F4CB2}" dt="2021-07-30T22:28:57.104" v="22" actId="26606"/>
        <pc:sldMasterMkLst>
          <pc:docMk/>
          <pc:sldMasterMk cId="3607087168" sldId="2147483648"/>
        </pc:sldMasterMkLst>
        <pc:sldLayoutChg chg="add del">
          <pc:chgData name="Zhao, Daniel (HSC)" userId="e00ad195-5e3c-4de8-8435-fad4d1cbd856" providerId="ADAL" clId="{B12A609E-2B29-469D-BDAE-09FC035F4CB2}" dt="2021-07-30T22:28:57.104" v="22" actId="26606"/>
          <pc:sldLayoutMkLst>
            <pc:docMk/>
            <pc:sldMasterMk cId="3607087168" sldId="2147483648"/>
            <pc:sldLayoutMk cId="1538496424" sldId="2147483649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104" v="22" actId="26606"/>
          <pc:sldLayoutMkLst>
            <pc:docMk/>
            <pc:sldMasterMk cId="3607087168" sldId="2147483648"/>
            <pc:sldLayoutMk cId="2121206255" sldId="2147483650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104" v="22" actId="26606"/>
          <pc:sldLayoutMkLst>
            <pc:docMk/>
            <pc:sldMasterMk cId="3607087168" sldId="2147483648"/>
            <pc:sldLayoutMk cId="945424907" sldId="2147483651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104" v="22" actId="26606"/>
          <pc:sldLayoutMkLst>
            <pc:docMk/>
            <pc:sldMasterMk cId="3607087168" sldId="2147483648"/>
            <pc:sldLayoutMk cId="878194434" sldId="2147483652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104" v="22" actId="26606"/>
          <pc:sldLayoutMkLst>
            <pc:docMk/>
            <pc:sldMasterMk cId="3607087168" sldId="2147483648"/>
            <pc:sldLayoutMk cId="590213254" sldId="2147483653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104" v="22" actId="26606"/>
          <pc:sldLayoutMkLst>
            <pc:docMk/>
            <pc:sldMasterMk cId="3607087168" sldId="2147483648"/>
            <pc:sldLayoutMk cId="1072857908" sldId="2147483654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104" v="22" actId="26606"/>
          <pc:sldLayoutMkLst>
            <pc:docMk/>
            <pc:sldMasterMk cId="3607087168" sldId="2147483648"/>
            <pc:sldLayoutMk cId="3709888525" sldId="2147483655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104" v="22" actId="26606"/>
          <pc:sldLayoutMkLst>
            <pc:docMk/>
            <pc:sldMasterMk cId="3607087168" sldId="2147483648"/>
            <pc:sldLayoutMk cId="2003960318" sldId="2147483656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104" v="22" actId="26606"/>
          <pc:sldLayoutMkLst>
            <pc:docMk/>
            <pc:sldMasterMk cId="3607087168" sldId="2147483648"/>
            <pc:sldLayoutMk cId="124935502" sldId="2147483657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104" v="22" actId="26606"/>
          <pc:sldLayoutMkLst>
            <pc:docMk/>
            <pc:sldMasterMk cId="3607087168" sldId="2147483648"/>
            <pc:sldLayoutMk cId="3070000266" sldId="2147483658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104" v="22" actId="26606"/>
          <pc:sldLayoutMkLst>
            <pc:docMk/>
            <pc:sldMasterMk cId="3607087168" sldId="2147483648"/>
            <pc:sldLayoutMk cId="1526304841" sldId="2147483659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28:57.059" v="21" actId="26606"/>
        <pc:sldMasterMkLst>
          <pc:docMk/>
          <pc:sldMasterMk cId="712286163" sldId="2147483686"/>
        </pc:sldMasterMkLst>
        <pc:sldLayoutChg chg="add del">
          <pc:chgData name="Zhao, Daniel (HSC)" userId="e00ad195-5e3c-4de8-8435-fad4d1cbd856" providerId="ADAL" clId="{B12A609E-2B29-469D-BDAE-09FC035F4CB2}" dt="2021-07-30T22:28:57.059" v="21" actId="26606"/>
          <pc:sldLayoutMkLst>
            <pc:docMk/>
            <pc:sldMasterMk cId="712286163" sldId="2147483686"/>
            <pc:sldLayoutMk cId="2049070200" sldId="2147483675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059" v="21" actId="26606"/>
          <pc:sldLayoutMkLst>
            <pc:docMk/>
            <pc:sldMasterMk cId="712286163" sldId="2147483686"/>
            <pc:sldLayoutMk cId="1126190996" sldId="2147483676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059" v="21" actId="26606"/>
          <pc:sldLayoutMkLst>
            <pc:docMk/>
            <pc:sldMasterMk cId="712286163" sldId="2147483686"/>
            <pc:sldLayoutMk cId="834926353" sldId="2147483677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059" v="21" actId="26606"/>
          <pc:sldLayoutMkLst>
            <pc:docMk/>
            <pc:sldMasterMk cId="712286163" sldId="2147483686"/>
            <pc:sldLayoutMk cId="1156777208" sldId="2147483678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059" v="21" actId="26606"/>
          <pc:sldLayoutMkLst>
            <pc:docMk/>
            <pc:sldMasterMk cId="712286163" sldId="2147483686"/>
            <pc:sldLayoutMk cId="517947006" sldId="2147483679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059" v="21" actId="26606"/>
          <pc:sldLayoutMkLst>
            <pc:docMk/>
            <pc:sldMasterMk cId="712286163" sldId="2147483686"/>
            <pc:sldLayoutMk cId="3149777377" sldId="2147483680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059" v="21" actId="26606"/>
          <pc:sldLayoutMkLst>
            <pc:docMk/>
            <pc:sldMasterMk cId="712286163" sldId="2147483686"/>
            <pc:sldLayoutMk cId="699591592" sldId="2147483681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059" v="21" actId="26606"/>
          <pc:sldLayoutMkLst>
            <pc:docMk/>
            <pc:sldMasterMk cId="712286163" sldId="2147483686"/>
            <pc:sldLayoutMk cId="2354349773" sldId="2147483682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059" v="21" actId="26606"/>
          <pc:sldLayoutMkLst>
            <pc:docMk/>
            <pc:sldMasterMk cId="712286163" sldId="2147483686"/>
            <pc:sldLayoutMk cId="2491108953" sldId="2147483683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059" v="21" actId="26606"/>
          <pc:sldLayoutMkLst>
            <pc:docMk/>
            <pc:sldMasterMk cId="712286163" sldId="2147483686"/>
            <pc:sldLayoutMk cId="4079342755" sldId="2147483684"/>
          </pc:sldLayoutMkLst>
        </pc:sldLayoutChg>
        <pc:sldLayoutChg chg="add del">
          <pc:chgData name="Zhao, Daniel (HSC)" userId="e00ad195-5e3c-4de8-8435-fad4d1cbd856" providerId="ADAL" clId="{B12A609E-2B29-469D-BDAE-09FC035F4CB2}" dt="2021-07-30T22:28:57.059" v="21" actId="26606"/>
          <pc:sldLayoutMkLst>
            <pc:docMk/>
            <pc:sldMasterMk cId="712286163" sldId="2147483686"/>
            <pc:sldLayoutMk cId="2960602275" sldId="2147483685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0:53.633" v="70" actId="26606"/>
        <pc:sldMasterMkLst>
          <pc:docMk/>
          <pc:sldMasterMk cId="2528035141" sldId="2147483699"/>
        </pc:sldMasterMkLst>
        <pc:sldLayoutChg chg="add del">
          <pc:chgData name="Zhao, Daniel (HSC)" userId="e00ad195-5e3c-4de8-8435-fad4d1cbd856" providerId="ADAL" clId="{B12A609E-2B29-469D-BDAE-09FC035F4CB2}" dt="2021-07-30T22:30:53.633" v="70" actId="26606"/>
          <pc:sldLayoutMkLst>
            <pc:docMk/>
            <pc:sldMasterMk cId="2528035141" sldId="2147483699"/>
            <pc:sldLayoutMk cId="1454694336" sldId="214748368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633" v="70" actId="26606"/>
          <pc:sldLayoutMkLst>
            <pc:docMk/>
            <pc:sldMasterMk cId="2528035141" sldId="2147483699"/>
            <pc:sldLayoutMk cId="1931258634" sldId="214748368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633" v="70" actId="26606"/>
          <pc:sldLayoutMkLst>
            <pc:docMk/>
            <pc:sldMasterMk cId="2528035141" sldId="2147483699"/>
            <pc:sldLayoutMk cId="4068112400" sldId="214748369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633" v="70" actId="26606"/>
          <pc:sldLayoutMkLst>
            <pc:docMk/>
            <pc:sldMasterMk cId="2528035141" sldId="2147483699"/>
            <pc:sldLayoutMk cId="2050024694" sldId="214748369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633" v="70" actId="26606"/>
          <pc:sldLayoutMkLst>
            <pc:docMk/>
            <pc:sldMasterMk cId="2528035141" sldId="2147483699"/>
            <pc:sldLayoutMk cId="557411410" sldId="214748369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633" v="70" actId="26606"/>
          <pc:sldLayoutMkLst>
            <pc:docMk/>
            <pc:sldMasterMk cId="2528035141" sldId="2147483699"/>
            <pc:sldLayoutMk cId="762264652" sldId="214748369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633" v="70" actId="26606"/>
          <pc:sldLayoutMkLst>
            <pc:docMk/>
            <pc:sldMasterMk cId="2528035141" sldId="2147483699"/>
            <pc:sldLayoutMk cId="1145994770" sldId="214748369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633" v="70" actId="26606"/>
          <pc:sldLayoutMkLst>
            <pc:docMk/>
            <pc:sldMasterMk cId="2528035141" sldId="2147483699"/>
            <pc:sldLayoutMk cId="1750347448" sldId="214748369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633" v="70" actId="26606"/>
          <pc:sldLayoutMkLst>
            <pc:docMk/>
            <pc:sldMasterMk cId="2528035141" sldId="2147483699"/>
            <pc:sldLayoutMk cId="2418397384" sldId="214748369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633" v="70" actId="26606"/>
          <pc:sldLayoutMkLst>
            <pc:docMk/>
            <pc:sldMasterMk cId="2528035141" sldId="2147483699"/>
            <pc:sldLayoutMk cId="337116449" sldId="214748369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633" v="70" actId="26606"/>
          <pc:sldLayoutMkLst>
            <pc:docMk/>
            <pc:sldMasterMk cId="2528035141" sldId="2147483699"/>
            <pc:sldLayoutMk cId="398706400" sldId="2147483698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0:52.938" v="67" actId="26606"/>
        <pc:sldMasterMkLst>
          <pc:docMk/>
          <pc:sldMasterMk cId="3571076268" sldId="2147483700"/>
        </pc:sldMasterMkLst>
        <pc:sldLayoutChg chg="add del">
          <pc:chgData name="Zhao, Daniel (HSC)" userId="e00ad195-5e3c-4de8-8435-fad4d1cbd856" providerId="ADAL" clId="{B12A609E-2B29-469D-BDAE-09FC035F4CB2}" dt="2021-07-30T22:30:52.938" v="67" actId="26606"/>
          <pc:sldLayoutMkLst>
            <pc:docMk/>
            <pc:sldMasterMk cId="3571076268" sldId="2147483700"/>
            <pc:sldLayoutMk cId="3245157308" sldId="214748370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938" v="67" actId="26606"/>
          <pc:sldLayoutMkLst>
            <pc:docMk/>
            <pc:sldMasterMk cId="3571076268" sldId="2147483700"/>
            <pc:sldLayoutMk cId="2664022060" sldId="214748370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938" v="67" actId="26606"/>
          <pc:sldLayoutMkLst>
            <pc:docMk/>
            <pc:sldMasterMk cId="3571076268" sldId="2147483700"/>
            <pc:sldLayoutMk cId="2849516245" sldId="214748370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938" v="67" actId="26606"/>
          <pc:sldLayoutMkLst>
            <pc:docMk/>
            <pc:sldMasterMk cId="3571076268" sldId="2147483700"/>
            <pc:sldLayoutMk cId="4020584588" sldId="214748370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938" v="67" actId="26606"/>
          <pc:sldLayoutMkLst>
            <pc:docMk/>
            <pc:sldMasterMk cId="3571076268" sldId="2147483700"/>
            <pc:sldLayoutMk cId="3849056726" sldId="214748370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938" v="67" actId="26606"/>
          <pc:sldLayoutMkLst>
            <pc:docMk/>
            <pc:sldMasterMk cId="3571076268" sldId="2147483700"/>
            <pc:sldLayoutMk cId="3627985992" sldId="214748370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938" v="67" actId="26606"/>
          <pc:sldLayoutMkLst>
            <pc:docMk/>
            <pc:sldMasterMk cId="3571076268" sldId="2147483700"/>
            <pc:sldLayoutMk cId="3574574797" sldId="214748370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938" v="67" actId="26606"/>
          <pc:sldLayoutMkLst>
            <pc:docMk/>
            <pc:sldMasterMk cId="3571076268" sldId="2147483700"/>
            <pc:sldLayoutMk cId="2328411101" sldId="214748370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938" v="67" actId="26606"/>
          <pc:sldLayoutMkLst>
            <pc:docMk/>
            <pc:sldMasterMk cId="3571076268" sldId="2147483700"/>
            <pc:sldLayoutMk cId="192597873" sldId="214748370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938" v="67" actId="26606"/>
          <pc:sldLayoutMkLst>
            <pc:docMk/>
            <pc:sldMasterMk cId="3571076268" sldId="2147483700"/>
            <pc:sldLayoutMk cId="949665820" sldId="214748371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938" v="67" actId="26606"/>
          <pc:sldLayoutMkLst>
            <pc:docMk/>
            <pc:sldMasterMk cId="3571076268" sldId="2147483700"/>
            <pc:sldLayoutMk cId="1252991133" sldId="2147483711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0:53.583" v="69" actId="26606"/>
        <pc:sldMasterMkLst>
          <pc:docMk/>
          <pc:sldMasterMk cId="1712147795" sldId="2147483723"/>
        </pc:sldMasterMkLst>
        <pc:sldLayoutChg chg="add del">
          <pc:chgData name="Zhao, Daniel (HSC)" userId="e00ad195-5e3c-4de8-8435-fad4d1cbd856" providerId="ADAL" clId="{B12A609E-2B29-469D-BDAE-09FC035F4CB2}" dt="2021-07-30T22:30:53.583" v="69" actId="26606"/>
          <pc:sldLayoutMkLst>
            <pc:docMk/>
            <pc:sldMasterMk cId="1712147795" sldId="2147483723"/>
            <pc:sldLayoutMk cId="2824193141" sldId="214748371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583" v="69" actId="26606"/>
          <pc:sldLayoutMkLst>
            <pc:docMk/>
            <pc:sldMasterMk cId="1712147795" sldId="2147483723"/>
            <pc:sldLayoutMk cId="3194534967" sldId="214748371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583" v="69" actId="26606"/>
          <pc:sldLayoutMkLst>
            <pc:docMk/>
            <pc:sldMasterMk cId="1712147795" sldId="2147483723"/>
            <pc:sldLayoutMk cId="3232803041" sldId="214748371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583" v="69" actId="26606"/>
          <pc:sldLayoutMkLst>
            <pc:docMk/>
            <pc:sldMasterMk cId="1712147795" sldId="2147483723"/>
            <pc:sldLayoutMk cId="2661220374" sldId="214748371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583" v="69" actId="26606"/>
          <pc:sldLayoutMkLst>
            <pc:docMk/>
            <pc:sldMasterMk cId="1712147795" sldId="2147483723"/>
            <pc:sldLayoutMk cId="1815228406" sldId="214748371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583" v="69" actId="26606"/>
          <pc:sldLayoutMkLst>
            <pc:docMk/>
            <pc:sldMasterMk cId="1712147795" sldId="2147483723"/>
            <pc:sldLayoutMk cId="1596719801" sldId="214748371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583" v="69" actId="26606"/>
          <pc:sldLayoutMkLst>
            <pc:docMk/>
            <pc:sldMasterMk cId="1712147795" sldId="2147483723"/>
            <pc:sldLayoutMk cId="3794342130" sldId="214748371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583" v="69" actId="26606"/>
          <pc:sldLayoutMkLst>
            <pc:docMk/>
            <pc:sldMasterMk cId="1712147795" sldId="2147483723"/>
            <pc:sldLayoutMk cId="3738482879" sldId="214748371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583" v="69" actId="26606"/>
          <pc:sldLayoutMkLst>
            <pc:docMk/>
            <pc:sldMasterMk cId="1712147795" sldId="2147483723"/>
            <pc:sldLayoutMk cId="3727460849" sldId="214748372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583" v="69" actId="26606"/>
          <pc:sldLayoutMkLst>
            <pc:docMk/>
            <pc:sldMasterMk cId="1712147795" sldId="2147483723"/>
            <pc:sldLayoutMk cId="341343690" sldId="214748372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3.583" v="69" actId="26606"/>
          <pc:sldLayoutMkLst>
            <pc:docMk/>
            <pc:sldMasterMk cId="1712147795" sldId="2147483723"/>
            <pc:sldLayoutMk cId="3669633429" sldId="2147483722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2:41.527" v="86" actId="26606"/>
        <pc:sldMasterMkLst>
          <pc:docMk/>
          <pc:sldMasterMk cId="973389961" sldId="2147483736"/>
        </pc:sldMasterMkLst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973389961" sldId="2147483736"/>
            <pc:sldLayoutMk cId="4235642009" sldId="214748372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973389961" sldId="2147483736"/>
            <pc:sldLayoutMk cId="377759520" sldId="214748372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973389961" sldId="2147483736"/>
            <pc:sldLayoutMk cId="1078694228" sldId="214748372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973389961" sldId="2147483736"/>
            <pc:sldLayoutMk cId="2807018722" sldId="214748372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973389961" sldId="2147483736"/>
            <pc:sldLayoutMk cId="3475120267" sldId="214748372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973389961" sldId="2147483736"/>
            <pc:sldLayoutMk cId="337671064" sldId="214748373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973389961" sldId="2147483736"/>
            <pc:sldLayoutMk cId="1572923097" sldId="214748373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973389961" sldId="2147483736"/>
            <pc:sldLayoutMk cId="1186568811" sldId="214748373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973389961" sldId="2147483736"/>
            <pc:sldLayoutMk cId="2816354041" sldId="214748373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973389961" sldId="2147483736"/>
            <pc:sldLayoutMk cId="632041900" sldId="214748373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973389961" sldId="2147483736"/>
            <pc:sldLayoutMk cId="305233620" sldId="2147483735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0:41.947" v="59" actId="26606"/>
        <pc:sldMasterMkLst>
          <pc:docMk/>
          <pc:sldMasterMk cId="4291379165" sldId="2147483762"/>
        </pc:sldMasterMkLst>
        <pc:sldLayoutChg chg="add del">
          <pc:chgData name="Zhao, Daniel (HSC)" userId="e00ad195-5e3c-4de8-8435-fad4d1cbd856" providerId="ADAL" clId="{B12A609E-2B29-469D-BDAE-09FC035F4CB2}" dt="2021-07-30T22:30:41.947" v="59" actId="26606"/>
          <pc:sldLayoutMkLst>
            <pc:docMk/>
            <pc:sldMasterMk cId="4291379165" sldId="2147483762"/>
            <pc:sldLayoutMk cId="235019541" sldId="214748375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1.947" v="59" actId="26606"/>
          <pc:sldLayoutMkLst>
            <pc:docMk/>
            <pc:sldMasterMk cId="4291379165" sldId="2147483762"/>
            <pc:sldLayoutMk cId="1983041024" sldId="214748375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1.947" v="59" actId="26606"/>
          <pc:sldLayoutMkLst>
            <pc:docMk/>
            <pc:sldMasterMk cId="4291379165" sldId="2147483762"/>
            <pc:sldLayoutMk cId="3581098866" sldId="214748375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1.947" v="59" actId="26606"/>
          <pc:sldLayoutMkLst>
            <pc:docMk/>
            <pc:sldMasterMk cId="4291379165" sldId="2147483762"/>
            <pc:sldLayoutMk cId="484956200" sldId="214748375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1.947" v="59" actId="26606"/>
          <pc:sldLayoutMkLst>
            <pc:docMk/>
            <pc:sldMasterMk cId="4291379165" sldId="2147483762"/>
            <pc:sldLayoutMk cId="3175741181" sldId="214748375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1.947" v="59" actId="26606"/>
          <pc:sldLayoutMkLst>
            <pc:docMk/>
            <pc:sldMasterMk cId="4291379165" sldId="2147483762"/>
            <pc:sldLayoutMk cId="700408497" sldId="214748375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1.947" v="59" actId="26606"/>
          <pc:sldLayoutMkLst>
            <pc:docMk/>
            <pc:sldMasterMk cId="4291379165" sldId="2147483762"/>
            <pc:sldLayoutMk cId="1930139696" sldId="214748375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1.947" v="59" actId="26606"/>
          <pc:sldLayoutMkLst>
            <pc:docMk/>
            <pc:sldMasterMk cId="4291379165" sldId="2147483762"/>
            <pc:sldLayoutMk cId="2075419492" sldId="214748375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1.947" v="59" actId="26606"/>
          <pc:sldLayoutMkLst>
            <pc:docMk/>
            <pc:sldMasterMk cId="4291379165" sldId="2147483762"/>
            <pc:sldLayoutMk cId="1640600443" sldId="214748375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1.947" v="59" actId="26606"/>
          <pc:sldLayoutMkLst>
            <pc:docMk/>
            <pc:sldMasterMk cId="4291379165" sldId="2147483762"/>
            <pc:sldLayoutMk cId="323439911" sldId="214748376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1.947" v="59" actId="26606"/>
          <pc:sldLayoutMkLst>
            <pc:docMk/>
            <pc:sldMasterMk cId="4291379165" sldId="2147483762"/>
            <pc:sldLayoutMk cId="105641193" sldId="2147483761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0:47.243" v="63" actId="26606"/>
        <pc:sldMasterMkLst>
          <pc:docMk/>
          <pc:sldMasterMk cId="3282830928" sldId="2147483775"/>
        </pc:sldMasterMkLst>
        <pc:sldLayoutChg chg="add del">
          <pc:chgData name="Zhao, Daniel (HSC)" userId="e00ad195-5e3c-4de8-8435-fad4d1cbd856" providerId="ADAL" clId="{B12A609E-2B29-469D-BDAE-09FC035F4CB2}" dt="2021-07-30T22:30:47.243" v="63" actId="26606"/>
          <pc:sldLayoutMkLst>
            <pc:docMk/>
            <pc:sldMasterMk cId="3282830928" sldId="2147483775"/>
            <pc:sldLayoutMk cId="3502633861" sldId="214748376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7.243" v="63" actId="26606"/>
          <pc:sldLayoutMkLst>
            <pc:docMk/>
            <pc:sldMasterMk cId="3282830928" sldId="2147483775"/>
            <pc:sldLayoutMk cId="2940045277" sldId="214748376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7.243" v="63" actId="26606"/>
          <pc:sldLayoutMkLst>
            <pc:docMk/>
            <pc:sldMasterMk cId="3282830928" sldId="2147483775"/>
            <pc:sldLayoutMk cId="2842558847" sldId="214748376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7.243" v="63" actId="26606"/>
          <pc:sldLayoutMkLst>
            <pc:docMk/>
            <pc:sldMasterMk cId="3282830928" sldId="2147483775"/>
            <pc:sldLayoutMk cId="3684053226" sldId="214748376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7.243" v="63" actId="26606"/>
          <pc:sldLayoutMkLst>
            <pc:docMk/>
            <pc:sldMasterMk cId="3282830928" sldId="2147483775"/>
            <pc:sldLayoutMk cId="1548884222" sldId="214748376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7.243" v="63" actId="26606"/>
          <pc:sldLayoutMkLst>
            <pc:docMk/>
            <pc:sldMasterMk cId="3282830928" sldId="2147483775"/>
            <pc:sldLayoutMk cId="2188268230" sldId="214748376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7.243" v="63" actId="26606"/>
          <pc:sldLayoutMkLst>
            <pc:docMk/>
            <pc:sldMasterMk cId="3282830928" sldId="2147483775"/>
            <pc:sldLayoutMk cId="3625169930" sldId="214748377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7.243" v="63" actId="26606"/>
          <pc:sldLayoutMkLst>
            <pc:docMk/>
            <pc:sldMasterMk cId="3282830928" sldId="2147483775"/>
            <pc:sldLayoutMk cId="1026990639" sldId="214748377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7.243" v="63" actId="26606"/>
          <pc:sldLayoutMkLst>
            <pc:docMk/>
            <pc:sldMasterMk cId="3282830928" sldId="2147483775"/>
            <pc:sldLayoutMk cId="3894147622" sldId="214748377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7.243" v="63" actId="26606"/>
          <pc:sldLayoutMkLst>
            <pc:docMk/>
            <pc:sldMasterMk cId="3282830928" sldId="2147483775"/>
            <pc:sldLayoutMk cId="2931382080" sldId="214748377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7.243" v="63" actId="26606"/>
          <pc:sldLayoutMkLst>
            <pc:docMk/>
            <pc:sldMasterMk cId="3282830928" sldId="2147483775"/>
            <pc:sldLayoutMk cId="26614597" sldId="2147483774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0:43.375" v="61" actId="26606"/>
        <pc:sldMasterMkLst>
          <pc:docMk/>
          <pc:sldMasterMk cId="56046482" sldId="2147483788"/>
        </pc:sldMasterMkLst>
        <pc:sldLayoutChg chg="add del">
          <pc:chgData name="Zhao, Daniel (HSC)" userId="e00ad195-5e3c-4de8-8435-fad4d1cbd856" providerId="ADAL" clId="{B12A609E-2B29-469D-BDAE-09FC035F4CB2}" dt="2021-07-30T22:30:43.375" v="61" actId="26606"/>
          <pc:sldLayoutMkLst>
            <pc:docMk/>
            <pc:sldMasterMk cId="56046482" sldId="2147483788"/>
            <pc:sldLayoutMk cId="1661703660" sldId="214748377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3.375" v="61" actId="26606"/>
          <pc:sldLayoutMkLst>
            <pc:docMk/>
            <pc:sldMasterMk cId="56046482" sldId="2147483788"/>
            <pc:sldLayoutMk cId="1746155462" sldId="214748377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3.375" v="61" actId="26606"/>
          <pc:sldLayoutMkLst>
            <pc:docMk/>
            <pc:sldMasterMk cId="56046482" sldId="2147483788"/>
            <pc:sldLayoutMk cId="36073260" sldId="214748377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3.375" v="61" actId="26606"/>
          <pc:sldLayoutMkLst>
            <pc:docMk/>
            <pc:sldMasterMk cId="56046482" sldId="2147483788"/>
            <pc:sldLayoutMk cId="625135671" sldId="214748378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3.375" v="61" actId="26606"/>
          <pc:sldLayoutMkLst>
            <pc:docMk/>
            <pc:sldMasterMk cId="56046482" sldId="2147483788"/>
            <pc:sldLayoutMk cId="2804675388" sldId="214748378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3.375" v="61" actId="26606"/>
          <pc:sldLayoutMkLst>
            <pc:docMk/>
            <pc:sldMasterMk cId="56046482" sldId="2147483788"/>
            <pc:sldLayoutMk cId="1259825786" sldId="214748378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3.375" v="61" actId="26606"/>
          <pc:sldLayoutMkLst>
            <pc:docMk/>
            <pc:sldMasterMk cId="56046482" sldId="2147483788"/>
            <pc:sldLayoutMk cId="3102417008" sldId="214748378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3.375" v="61" actId="26606"/>
          <pc:sldLayoutMkLst>
            <pc:docMk/>
            <pc:sldMasterMk cId="56046482" sldId="2147483788"/>
            <pc:sldLayoutMk cId="3493923480" sldId="214748378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3.375" v="61" actId="26606"/>
          <pc:sldLayoutMkLst>
            <pc:docMk/>
            <pc:sldMasterMk cId="56046482" sldId="2147483788"/>
            <pc:sldLayoutMk cId="1449988994" sldId="214748378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3.375" v="61" actId="26606"/>
          <pc:sldLayoutMkLst>
            <pc:docMk/>
            <pc:sldMasterMk cId="56046482" sldId="2147483788"/>
            <pc:sldLayoutMk cId="1262713885" sldId="214748378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43.375" v="61" actId="26606"/>
          <pc:sldLayoutMkLst>
            <pc:docMk/>
            <pc:sldMasterMk cId="56046482" sldId="2147483788"/>
            <pc:sldLayoutMk cId="800637579" sldId="2147483787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2:34.294" v="80" actId="26606"/>
        <pc:sldMasterMkLst>
          <pc:docMk/>
          <pc:sldMasterMk cId="1456995246" sldId="2147483799"/>
        </pc:sldMasterMkLst>
        <pc:sldLayoutChg chg="add del">
          <pc:chgData name="Zhao, Daniel (HSC)" userId="e00ad195-5e3c-4de8-8435-fad4d1cbd856" providerId="ADAL" clId="{B12A609E-2B29-469D-BDAE-09FC035F4CB2}" dt="2021-07-30T22:32:34.294" v="80" actId="26606"/>
          <pc:sldLayoutMkLst>
            <pc:docMk/>
            <pc:sldMasterMk cId="1456995246" sldId="2147483799"/>
            <pc:sldLayoutMk cId="756656098" sldId="214748378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4.294" v="80" actId="26606"/>
          <pc:sldLayoutMkLst>
            <pc:docMk/>
            <pc:sldMasterMk cId="1456995246" sldId="2147483799"/>
            <pc:sldLayoutMk cId="2714648138" sldId="214748378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4.294" v="80" actId="26606"/>
          <pc:sldLayoutMkLst>
            <pc:docMk/>
            <pc:sldMasterMk cId="1456995246" sldId="2147483799"/>
            <pc:sldLayoutMk cId="2826401610" sldId="214748379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4.294" v="80" actId="26606"/>
          <pc:sldLayoutMkLst>
            <pc:docMk/>
            <pc:sldMasterMk cId="1456995246" sldId="2147483799"/>
            <pc:sldLayoutMk cId="3134413375" sldId="214748379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4.294" v="80" actId="26606"/>
          <pc:sldLayoutMkLst>
            <pc:docMk/>
            <pc:sldMasterMk cId="1456995246" sldId="2147483799"/>
            <pc:sldLayoutMk cId="3675678780" sldId="214748379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4.294" v="80" actId="26606"/>
          <pc:sldLayoutMkLst>
            <pc:docMk/>
            <pc:sldMasterMk cId="1456995246" sldId="2147483799"/>
            <pc:sldLayoutMk cId="639756701" sldId="214748379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4.294" v="80" actId="26606"/>
          <pc:sldLayoutMkLst>
            <pc:docMk/>
            <pc:sldMasterMk cId="1456995246" sldId="2147483799"/>
            <pc:sldLayoutMk cId="1031793424" sldId="214748379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4.294" v="80" actId="26606"/>
          <pc:sldLayoutMkLst>
            <pc:docMk/>
            <pc:sldMasterMk cId="1456995246" sldId="2147483799"/>
            <pc:sldLayoutMk cId="2397817518" sldId="214748379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4.294" v="80" actId="26606"/>
          <pc:sldLayoutMkLst>
            <pc:docMk/>
            <pc:sldMasterMk cId="1456995246" sldId="2147483799"/>
            <pc:sldLayoutMk cId="794749079" sldId="214748379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4.294" v="80" actId="26606"/>
          <pc:sldLayoutMkLst>
            <pc:docMk/>
            <pc:sldMasterMk cId="1456995246" sldId="2147483799"/>
            <pc:sldLayoutMk cId="43683344" sldId="214748379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4.294" v="80" actId="26606"/>
          <pc:sldLayoutMkLst>
            <pc:docMk/>
            <pc:sldMasterMk cId="1456995246" sldId="2147483799"/>
            <pc:sldLayoutMk cId="61013874" sldId="2147483798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0:52.014" v="65" actId="26606"/>
        <pc:sldMasterMkLst>
          <pc:docMk/>
          <pc:sldMasterMk cId="1260952308" sldId="2147483801"/>
        </pc:sldMasterMkLst>
        <pc:sldLayoutChg chg="add del">
          <pc:chgData name="Zhao, Daniel (HSC)" userId="e00ad195-5e3c-4de8-8435-fad4d1cbd856" providerId="ADAL" clId="{B12A609E-2B29-469D-BDAE-09FC035F4CB2}" dt="2021-07-30T22:30:52.014" v="65" actId="26606"/>
          <pc:sldLayoutMkLst>
            <pc:docMk/>
            <pc:sldMasterMk cId="1260952308" sldId="2147483801"/>
            <pc:sldLayoutMk cId="3151818350" sldId="214748379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014" v="65" actId="26606"/>
          <pc:sldLayoutMkLst>
            <pc:docMk/>
            <pc:sldMasterMk cId="1260952308" sldId="2147483801"/>
            <pc:sldLayoutMk cId="3157632052" sldId="214748379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014" v="65" actId="26606"/>
          <pc:sldLayoutMkLst>
            <pc:docMk/>
            <pc:sldMasterMk cId="1260952308" sldId="2147483801"/>
            <pc:sldLayoutMk cId="4238138907" sldId="214748379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014" v="65" actId="26606"/>
          <pc:sldLayoutMkLst>
            <pc:docMk/>
            <pc:sldMasterMk cId="1260952308" sldId="2147483801"/>
            <pc:sldLayoutMk cId="521871123" sldId="214748379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014" v="65" actId="26606"/>
          <pc:sldLayoutMkLst>
            <pc:docMk/>
            <pc:sldMasterMk cId="1260952308" sldId="2147483801"/>
            <pc:sldLayoutMk cId="3653629734" sldId="214748379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014" v="65" actId="26606"/>
          <pc:sldLayoutMkLst>
            <pc:docMk/>
            <pc:sldMasterMk cId="1260952308" sldId="2147483801"/>
            <pc:sldLayoutMk cId="2089060294" sldId="214748379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014" v="65" actId="26606"/>
          <pc:sldLayoutMkLst>
            <pc:docMk/>
            <pc:sldMasterMk cId="1260952308" sldId="2147483801"/>
            <pc:sldLayoutMk cId="159586184" sldId="214748379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014" v="65" actId="26606"/>
          <pc:sldLayoutMkLst>
            <pc:docMk/>
            <pc:sldMasterMk cId="1260952308" sldId="2147483801"/>
            <pc:sldLayoutMk cId="1313928410" sldId="214748379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014" v="65" actId="26606"/>
          <pc:sldLayoutMkLst>
            <pc:docMk/>
            <pc:sldMasterMk cId="1260952308" sldId="2147483801"/>
            <pc:sldLayoutMk cId="517927197" sldId="214748379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014" v="65" actId="26606"/>
          <pc:sldLayoutMkLst>
            <pc:docMk/>
            <pc:sldMasterMk cId="1260952308" sldId="2147483801"/>
            <pc:sldLayoutMk cId="998819234" sldId="214748379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0:52.014" v="65" actId="26606"/>
          <pc:sldLayoutMkLst>
            <pc:docMk/>
            <pc:sldMasterMk cId="1260952308" sldId="2147483801"/>
            <pc:sldLayoutMk cId="761251199" sldId="2147483800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2:36.134" v="82" actId="26606"/>
        <pc:sldMasterMkLst>
          <pc:docMk/>
          <pc:sldMasterMk cId="3515290401" sldId="2147483812"/>
        </pc:sldMasterMkLst>
        <pc:sldLayoutChg chg="add del">
          <pc:chgData name="Zhao, Daniel (HSC)" userId="e00ad195-5e3c-4de8-8435-fad4d1cbd856" providerId="ADAL" clId="{B12A609E-2B29-469D-BDAE-09FC035F4CB2}" dt="2021-07-30T22:32:36.134" v="82" actId="26606"/>
          <pc:sldLayoutMkLst>
            <pc:docMk/>
            <pc:sldMasterMk cId="3515290401" sldId="2147483812"/>
            <pc:sldLayoutMk cId="692244313" sldId="214748380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6.134" v="82" actId="26606"/>
          <pc:sldLayoutMkLst>
            <pc:docMk/>
            <pc:sldMasterMk cId="3515290401" sldId="2147483812"/>
            <pc:sldLayoutMk cId="3657507432" sldId="214748380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6.134" v="82" actId="26606"/>
          <pc:sldLayoutMkLst>
            <pc:docMk/>
            <pc:sldMasterMk cId="3515290401" sldId="2147483812"/>
            <pc:sldLayoutMk cId="3214030536" sldId="214748380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6.134" v="82" actId="26606"/>
          <pc:sldLayoutMkLst>
            <pc:docMk/>
            <pc:sldMasterMk cId="3515290401" sldId="2147483812"/>
            <pc:sldLayoutMk cId="3093465744" sldId="214748380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6.134" v="82" actId="26606"/>
          <pc:sldLayoutMkLst>
            <pc:docMk/>
            <pc:sldMasterMk cId="3515290401" sldId="2147483812"/>
            <pc:sldLayoutMk cId="1898138645" sldId="214748380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6.134" v="82" actId="26606"/>
          <pc:sldLayoutMkLst>
            <pc:docMk/>
            <pc:sldMasterMk cId="3515290401" sldId="2147483812"/>
            <pc:sldLayoutMk cId="3817490555" sldId="214748380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6.134" v="82" actId="26606"/>
          <pc:sldLayoutMkLst>
            <pc:docMk/>
            <pc:sldMasterMk cId="3515290401" sldId="2147483812"/>
            <pc:sldLayoutMk cId="2785572714" sldId="214748380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6.134" v="82" actId="26606"/>
          <pc:sldLayoutMkLst>
            <pc:docMk/>
            <pc:sldMasterMk cId="3515290401" sldId="2147483812"/>
            <pc:sldLayoutMk cId="774086964" sldId="214748380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6.134" v="82" actId="26606"/>
          <pc:sldLayoutMkLst>
            <pc:docMk/>
            <pc:sldMasterMk cId="3515290401" sldId="2147483812"/>
            <pc:sldLayoutMk cId="2221390383" sldId="214748380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6.134" v="82" actId="26606"/>
          <pc:sldLayoutMkLst>
            <pc:docMk/>
            <pc:sldMasterMk cId="3515290401" sldId="2147483812"/>
            <pc:sldLayoutMk cId="3740201954" sldId="214748381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6.134" v="82" actId="26606"/>
          <pc:sldLayoutMkLst>
            <pc:docMk/>
            <pc:sldMasterMk cId="3515290401" sldId="2147483812"/>
            <pc:sldLayoutMk cId="1497887291" sldId="2147483811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2:38.441" v="84" actId="26606"/>
        <pc:sldMasterMkLst>
          <pc:docMk/>
          <pc:sldMasterMk cId="167875438" sldId="2147483825"/>
        </pc:sldMasterMkLst>
        <pc:sldLayoutChg chg="add del">
          <pc:chgData name="Zhao, Daniel (HSC)" userId="e00ad195-5e3c-4de8-8435-fad4d1cbd856" providerId="ADAL" clId="{B12A609E-2B29-469D-BDAE-09FC035F4CB2}" dt="2021-07-30T22:32:38.441" v="84" actId="26606"/>
          <pc:sldLayoutMkLst>
            <pc:docMk/>
            <pc:sldMasterMk cId="167875438" sldId="2147483825"/>
            <pc:sldLayoutMk cId="1126206325" sldId="214748381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8.441" v="84" actId="26606"/>
          <pc:sldLayoutMkLst>
            <pc:docMk/>
            <pc:sldMasterMk cId="167875438" sldId="2147483825"/>
            <pc:sldLayoutMk cId="1896169296" sldId="214748381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8.441" v="84" actId="26606"/>
          <pc:sldLayoutMkLst>
            <pc:docMk/>
            <pc:sldMasterMk cId="167875438" sldId="2147483825"/>
            <pc:sldLayoutMk cId="2099596625" sldId="214748381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8.441" v="84" actId="26606"/>
          <pc:sldLayoutMkLst>
            <pc:docMk/>
            <pc:sldMasterMk cId="167875438" sldId="2147483825"/>
            <pc:sldLayoutMk cId="2471986119" sldId="214748381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8.441" v="84" actId="26606"/>
          <pc:sldLayoutMkLst>
            <pc:docMk/>
            <pc:sldMasterMk cId="167875438" sldId="2147483825"/>
            <pc:sldLayoutMk cId="921428378" sldId="214748381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8.441" v="84" actId="26606"/>
          <pc:sldLayoutMkLst>
            <pc:docMk/>
            <pc:sldMasterMk cId="167875438" sldId="2147483825"/>
            <pc:sldLayoutMk cId="411847474" sldId="214748381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8.441" v="84" actId="26606"/>
          <pc:sldLayoutMkLst>
            <pc:docMk/>
            <pc:sldMasterMk cId="167875438" sldId="2147483825"/>
            <pc:sldLayoutMk cId="2712838625" sldId="214748382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8.441" v="84" actId="26606"/>
          <pc:sldLayoutMkLst>
            <pc:docMk/>
            <pc:sldMasterMk cId="167875438" sldId="2147483825"/>
            <pc:sldLayoutMk cId="4267280764" sldId="214748382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8.441" v="84" actId="26606"/>
          <pc:sldLayoutMkLst>
            <pc:docMk/>
            <pc:sldMasterMk cId="167875438" sldId="2147483825"/>
            <pc:sldLayoutMk cId="2070708892" sldId="214748382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8.441" v="84" actId="26606"/>
          <pc:sldLayoutMkLst>
            <pc:docMk/>
            <pc:sldMasterMk cId="167875438" sldId="2147483825"/>
            <pc:sldLayoutMk cId="2476362993" sldId="214748382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38.441" v="84" actId="26606"/>
          <pc:sldLayoutMkLst>
            <pc:docMk/>
            <pc:sldMasterMk cId="167875438" sldId="2147483825"/>
            <pc:sldLayoutMk cId="2651858341" sldId="2147483824"/>
          </pc:sldLayoutMkLst>
        </pc:sldLayoutChg>
      </pc:sldMasterChg>
      <pc:sldMasterChg chg="add del addSldLayout delSldLayout">
        <pc:chgData name="Zhao, Daniel (HSC)" userId="e00ad195-5e3c-4de8-8435-fad4d1cbd856" providerId="ADAL" clId="{B12A609E-2B29-469D-BDAE-09FC035F4CB2}" dt="2021-07-30T22:32:41.527" v="86" actId="26606"/>
        <pc:sldMasterMkLst>
          <pc:docMk/>
          <pc:sldMasterMk cId="2242910994" sldId="2147483838"/>
        </pc:sldMasterMkLst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2242910994" sldId="2147483838"/>
            <pc:sldLayoutMk cId="835123409" sldId="2147483827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2242910994" sldId="2147483838"/>
            <pc:sldLayoutMk cId="1470642372" sldId="2147483828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2242910994" sldId="2147483838"/>
            <pc:sldLayoutMk cId="2426849129" sldId="2147483829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2242910994" sldId="2147483838"/>
            <pc:sldLayoutMk cId="3386470698" sldId="2147483830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2242910994" sldId="2147483838"/>
            <pc:sldLayoutMk cId="3044500189" sldId="2147483831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2242910994" sldId="2147483838"/>
            <pc:sldLayoutMk cId="831138741" sldId="2147483832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2242910994" sldId="2147483838"/>
            <pc:sldLayoutMk cId="363483526" sldId="2147483833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2242910994" sldId="2147483838"/>
            <pc:sldLayoutMk cId="855684546" sldId="2147483834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2242910994" sldId="2147483838"/>
            <pc:sldLayoutMk cId="3675810144" sldId="2147483835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2242910994" sldId="2147483838"/>
            <pc:sldLayoutMk cId="3263286031" sldId="2147483836"/>
          </pc:sldLayoutMkLst>
        </pc:sldLayoutChg>
        <pc:sldLayoutChg chg="add del">
          <pc:chgData name="Zhao, Daniel (HSC)" userId="e00ad195-5e3c-4de8-8435-fad4d1cbd856" providerId="ADAL" clId="{B12A609E-2B29-469D-BDAE-09FC035F4CB2}" dt="2021-07-30T22:32:41.527" v="86" actId="26606"/>
          <pc:sldLayoutMkLst>
            <pc:docMk/>
            <pc:sldMasterMk cId="2242910994" sldId="2147483838"/>
            <pc:sldLayoutMk cId="18088183" sldId="214748383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E8F4E-DF12-499B-A0B9-CF5C5E172740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13E39-9272-45B2-A31A-F359875A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6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C9C7E3-CFFC-46B1-B472-645E5D12B290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4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90A-BC4E-45E8-9F1B-02B4F8809F75}" type="datetime1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6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7770-CE13-48BE-9E7F-BB5E164CF6ED}" type="datetime1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6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21BF-70D0-4A87-AD8C-F68BBEEC8EEA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670-7AB5-40E7-B9B6-30813B836BB2}" type="datetime1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2897-B8CC-45C7-B29A-F2DB473C9861}" type="datetime1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9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EBB-A7FC-411F-B762-63C34E752ECA}" type="datetime1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35C-49EC-466B-B105-DAAC2EECA705}" type="datetime1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1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3B68-E085-4333-9463-AD0DE6F14088}" type="datetime1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33DB-30D2-468B-98E2-BC759238183A}" type="datetime1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8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4AB6-4C9C-4BEA-9E26-2D674C832C81}" type="datetime1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1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F2000B4-AF8C-4A6C-BA68-5A3B259E0D4C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0FBD0334-CBD3-4CD2-812B-2D35DA57C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689" r="1" b="27737"/>
          <a:stretch/>
        </p:blipFill>
        <p:spPr>
          <a:xfrm>
            <a:off x="243840" y="242316"/>
            <a:ext cx="11704320" cy="6373368"/>
          </a:xfrm>
          <a:prstGeom prst="rect">
            <a:avLst/>
          </a:prstGeom>
        </p:spPr>
      </p:pic>
      <p:sp>
        <p:nvSpPr>
          <p:cNvPr id="167" name="Rectangle 31">
            <a:extLst>
              <a:ext uri="{FF2B5EF4-FFF2-40B4-BE49-F238E27FC236}">
                <a16:creationId xmlns:a16="http://schemas.microsoft.com/office/drawing/2014/main" id="{47813CFC-3088-49F0-9A37-3D9DF1359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solidFill>
            <a:schemeClr val="tx1">
              <a:alpha val="75000"/>
            </a:schemeClr>
          </a:solidFill>
          <a:ln w="12700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8" name="Straight Connector 33">
            <a:extLst>
              <a:ext uri="{FF2B5EF4-FFF2-40B4-BE49-F238E27FC236}">
                <a16:creationId xmlns:a16="http://schemas.microsoft.com/office/drawing/2014/main" id="{1E0DAA0F-EB9D-47B4-8A43-53347F310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6D3CC2E-8A64-4D7F-9C0B-445DA791A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600" dirty="0"/>
              <a:t>Multiplicity Adjustment in Design and Analysis of Clinical Trials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6AB1F-CA0A-484D-933C-8EB3D2B74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93554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Daniel Zhao</a:t>
            </a:r>
            <a:br>
              <a:rPr lang="en-US" sz="2400" dirty="0"/>
            </a:br>
            <a:r>
              <a:rPr lang="en-US" sz="2400" dirty="0"/>
              <a:t>Presidential Professor</a:t>
            </a:r>
            <a:br>
              <a:rPr lang="en-US" sz="2400" dirty="0"/>
            </a:br>
            <a:r>
              <a:rPr lang="en-US" sz="2400" dirty="0"/>
              <a:t>Associate Dean for Research</a:t>
            </a:r>
            <a:br>
              <a:rPr lang="en-US" sz="2400" dirty="0"/>
            </a:br>
            <a:r>
              <a:rPr lang="en-US" sz="2400" dirty="0"/>
              <a:t>Hudson College of Public Health</a:t>
            </a:r>
            <a:br>
              <a:rPr lang="en-US" sz="2400" dirty="0"/>
            </a:br>
            <a:r>
              <a:rPr lang="en-US" sz="2400" dirty="0"/>
              <a:t>University of Oklahoma Health Sciences Center</a:t>
            </a:r>
            <a:br>
              <a:rPr lang="en-US" sz="2400" dirty="0"/>
            </a:br>
            <a:r>
              <a:rPr lang="en-US" sz="2400" dirty="0"/>
              <a:t>8/13/2021</a:t>
            </a:r>
          </a:p>
        </p:txBody>
      </p:sp>
    </p:spTree>
    <p:extLst>
      <p:ext uri="{BB962C8B-B14F-4D97-AF65-F5344CB8AC3E}">
        <p14:creationId xmlns:p14="http://schemas.microsoft.com/office/powerpoint/2010/main" val="126093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Closed Testing Principle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10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6C26C20-CFD2-4DFE-8F15-B0AC638C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30" y="1877859"/>
            <a:ext cx="5796170" cy="44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71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Adjusted p-values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 two hypotheses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FWER controlled at .05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level</a:t>
                </a:r>
              </a:p>
              <a:p>
                <a:pPr lvl="1"/>
                <a:r>
                  <a:rPr lang="en-US" dirty="0"/>
                  <a:t>Bonferroni adjustment with equal split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One way is to compute raw p-values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claim significance if either of the p-values is less than .05/2=.025</a:t>
                </a:r>
              </a:p>
              <a:p>
                <a:pPr lvl="1"/>
                <a:r>
                  <a:rPr lang="en-US" dirty="0"/>
                  <a:t>Another way is to </a:t>
                </a:r>
              </a:p>
              <a:p>
                <a:pPr lvl="2"/>
                <a:r>
                  <a:rPr lang="en-US" dirty="0"/>
                  <a:t>compute adjusted p-values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</a:p>
              <a:p>
                <a:pPr lvl="2"/>
                <a:r>
                  <a:rPr lang="en-US" dirty="0"/>
                  <a:t>still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.05</a:t>
                </a:r>
              </a:p>
              <a:p>
                <a:r>
                  <a:rPr lang="en-US" dirty="0"/>
                  <a:t>In general, adjusted p-value for any hypothesis is the smallest nominal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level at which that hypothesis would be rejected.  In other words, it is inverse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spending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51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Multiplicity Adjustment Procedures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illustration, we begin with 4 p-values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for testing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t0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=0.01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0.0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4 p-values may be obtained from running 4 t-tests on four outcome variables comparing drug vs control</a:t>
                </a:r>
              </a:p>
              <a:p>
                <a:r>
                  <a:rPr lang="en-US" dirty="0"/>
                  <a:t>Goal is to know whether any of the 4 p-values are significant at FWER .05 level</a:t>
                </a:r>
              </a:p>
              <a:p>
                <a:r>
                  <a:rPr lang="en-US" dirty="0"/>
                  <a:t>Many MAPs are developed</a:t>
                </a:r>
              </a:p>
              <a:p>
                <a:pPr lvl="1"/>
                <a:r>
                  <a:rPr lang="en-US" dirty="0"/>
                  <a:t>Single Step: Bonferroni, </a:t>
                </a:r>
                <a:r>
                  <a:rPr lang="en-US" dirty="0" err="1"/>
                  <a:t>Sidak</a:t>
                </a:r>
                <a:r>
                  <a:rPr lang="en-US" dirty="0"/>
                  <a:t>, </a:t>
                </a:r>
                <a:r>
                  <a:rPr lang="en-US" dirty="0" err="1"/>
                  <a:t>Simes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Stepwise: Holm, Hormel, Hochberg </a:t>
                </a:r>
              </a:p>
              <a:p>
                <a:pPr lvl="1"/>
                <a:r>
                  <a:rPr lang="en-US" dirty="0"/>
                  <a:t>Prespecified ordering: fixed sequence, gatekeeping, fallback</a:t>
                </a:r>
              </a:p>
              <a:p>
                <a:pPr lvl="1"/>
                <a:r>
                  <a:rPr lang="en-US" dirty="0"/>
                  <a:t>Chain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97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Bonferroni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Single-step, nonparametric (works for any joint distribution of p-values), strongly control FWER</a:t>
                </a:r>
              </a:p>
              <a:p>
                <a:r>
                  <a:rPr lang="en-US" dirty="0"/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Adjust p-values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&lt;1;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/>
                  <a:t> otherwise. </a:t>
                </a:r>
              </a:p>
              <a:p>
                <a:r>
                  <a:rPr lang="en-US" dirty="0"/>
                  <a:t>For our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=0.04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0.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=1.00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2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 err="1"/>
              <a:t>Sidak</a:t>
            </a:r>
            <a:r>
              <a:rPr lang="en-US" dirty="0"/>
              <a:t>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Single-step, Semiparametric (if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test statistics are either independent, or follow a multivariate normal distribution, or follow a multivariate t distribution).</a:t>
                </a:r>
              </a:p>
              <a:p>
                <a:r>
                  <a:rPr lang="en-US" dirty="0"/>
                  <a:t>Adjust p-values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our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=0.04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59, 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=0.95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Sidak</a:t>
                </a:r>
                <a:r>
                  <a:rPr lang="en-US" dirty="0"/>
                  <a:t> is more powerful than Bonferroni</a:t>
                </a:r>
              </a:p>
              <a:p>
                <a:r>
                  <a:rPr lang="en-US" dirty="0"/>
                  <a:t>Both Bonferroni and </a:t>
                </a:r>
                <a:r>
                  <a:rPr lang="en-US" dirty="0" err="1"/>
                  <a:t>Sidak</a:t>
                </a:r>
                <a:r>
                  <a:rPr lang="en-US" dirty="0"/>
                  <a:t> are very conservative (produce larger adjusted p-values than other procedures)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1813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7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 err="1"/>
              <a:t>Simes</a:t>
            </a:r>
            <a:r>
              <a:rPr lang="en-US" dirty="0"/>
              <a:t>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Single-step, Semiparametric (if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test statistics are either independent, or follow a multivariate normal distribution with non-negative correlations).</a:t>
                </a:r>
              </a:p>
              <a:p>
                <a:r>
                  <a:rPr lang="en-US" dirty="0"/>
                  <a:t>Can only be used to test the global 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err="1"/>
                  <a:t>Simes</a:t>
                </a:r>
                <a:r>
                  <a:rPr lang="en-US" dirty="0"/>
                  <a:t> procedure</a:t>
                </a:r>
              </a:p>
              <a:p>
                <a:pPr lvl="1"/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200" dirty="0"/>
                  <a:t> be ordered p-values </a:t>
                </a:r>
              </a:p>
              <a:p>
                <a:pPr lvl="1"/>
                <a:r>
                  <a:rPr lang="en-US" dirty="0"/>
                  <a:t>Reject global null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at least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Adjusted p-value: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26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Bonferroni-Holm (Holm)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Step-down, nonparametric, based on Bonferroni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be ordered p-values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be the corresponding hypotheses.</a:t>
                </a:r>
              </a:p>
              <a:p>
                <a:r>
                  <a:rPr lang="en-US" dirty="0"/>
                  <a:t>Step 1.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 If larger, stop and accept all hypotheses; otherwise,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dirty="0"/>
                  <a:t> and proceed.</a:t>
                </a:r>
              </a:p>
              <a:p>
                <a:r>
                  <a:rPr lang="en-US" dirty="0"/>
                  <a:t>Step 2.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 If larger, stop and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; otherwise,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and proceed.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Step k.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  If larger, stop and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; otherwise,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Adjusted p-value: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⁡(1,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SAS output labels this as Stepdown Bonferroni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2870" r="-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43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 err="1"/>
              <a:t>Simes</a:t>
            </a:r>
            <a:r>
              <a:rPr lang="en-US" dirty="0"/>
              <a:t>-Hormel (Hormel)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Step-up, semiparametric (same assumption as the </a:t>
                </a:r>
                <a:r>
                  <a:rPr lang="en-US" dirty="0" err="1"/>
                  <a:t>Simes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be ordered p-values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be the corresponding hypotheses.</a:t>
                </a:r>
              </a:p>
              <a:p>
                <a:r>
                  <a:rPr lang="en-US" dirty="0"/>
                  <a:t>Step 1.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and move to next step. Otherwise, stop and reject all the hypotheses.</a:t>
                </a:r>
              </a:p>
              <a:p>
                <a:r>
                  <a:rPr lang="en-US" dirty="0"/>
                  <a:t>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dirty="0"/>
                  <a:t> and move to next step. Otherwise, stop and reject all remaining hypotheses.</a:t>
                </a:r>
              </a:p>
              <a:p>
                <a:r>
                  <a:rPr lang="en-US" dirty="0"/>
                  <a:t>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,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dirty="0"/>
                  <a:t>. Otherwise,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1964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39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Hochberg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Step-up, semiparametric (same assumption as the Hormel)</a:t>
                </a:r>
              </a:p>
              <a:p>
                <a:r>
                  <a:rPr lang="en-US" dirty="0"/>
                  <a:t>Hormel’s procedure is hard to explain to investigators.  </a:t>
                </a:r>
              </a:p>
              <a:p>
                <a:r>
                  <a:rPr lang="en-US" dirty="0"/>
                  <a:t>Hochberg is a simplified Hormel but uniformly less powerful.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be ordered p-values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be the corresponding hypotheses.</a:t>
                </a:r>
              </a:p>
              <a:p>
                <a:r>
                  <a:rPr lang="en-US" dirty="0"/>
                  <a:t>Step 1.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and move to next step. Otherwise, stop and reject all the hypotheses.</a:t>
                </a:r>
              </a:p>
              <a:p>
                <a:r>
                  <a:rPr lang="en-US" dirty="0"/>
                  <a:t>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dirty="0"/>
                  <a:t> and move to next step. Otherwise, stop and reject all remaining hypotheses.</a:t>
                </a:r>
              </a:p>
              <a:p>
                <a:r>
                  <a:rPr lang="en-US" dirty="0"/>
                  <a:t>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2568" b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23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Power Comparison (Dmitrienko)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9AC18B-BF84-4C13-A955-8983A7E95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03" y="2147031"/>
            <a:ext cx="61817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24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EBEEE-0A46-44BD-AD03-48A6AC9A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Motivate using classical multiplicity adjustment methods (multiple comparison, multiple testing)</a:t>
            </a:r>
          </a:p>
          <a:p>
            <a:r>
              <a:rPr lang="en-US" dirty="0"/>
              <a:t>Examples of multiplicity problems</a:t>
            </a:r>
          </a:p>
          <a:p>
            <a:r>
              <a:rPr lang="en-US" dirty="0"/>
              <a:t>Define Familywise Error Rate (FWER) </a:t>
            </a:r>
          </a:p>
          <a:p>
            <a:r>
              <a:rPr lang="en-US" dirty="0"/>
              <a:t>Why is the controlling of FWER necessary</a:t>
            </a:r>
          </a:p>
          <a:p>
            <a:r>
              <a:rPr lang="en-US" dirty="0"/>
              <a:t>Weak and strong control of FWER</a:t>
            </a:r>
          </a:p>
          <a:p>
            <a:r>
              <a:rPr lang="en-US" dirty="0"/>
              <a:t>Closed Testing Principle for controlling FWER</a:t>
            </a:r>
          </a:p>
          <a:p>
            <a:r>
              <a:rPr lang="en-US" dirty="0"/>
              <a:t>Adjusted p-values</a:t>
            </a:r>
          </a:p>
          <a:p>
            <a:r>
              <a:rPr lang="en-US" altLang="zh-CN" dirty="0"/>
              <a:t>Common</a:t>
            </a:r>
            <a:r>
              <a:rPr lang="en-US" dirty="0"/>
              <a:t> multiplicity adjustment procedures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E214D-33DD-4D45-8DF2-CD2475A6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26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Fixed-sequence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Suppose that there is a natural ordering among the null hypotheses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order in which the testing is performed is fixed. </a:t>
                </a:r>
              </a:p>
              <a:p>
                <a:r>
                  <a:rPr lang="en-US" dirty="0"/>
                  <a:t>This order normally reflects the clinical importance of the multiple analyses.</a:t>
                </a:r>
              </a:p>
              <a:p>
                <a:pPr lvl="1"/>
                <a:r>
                  <a:rPr lang="en-US" dirty="0" err="1"/>
                  <a:t>Eg</a:t>
                </a:r>
                <a:r>
                  <a:rPr lang="en-US" dirty="0"/>
                  <a:t>, test the primary analysis first, then the most important secondary analysis,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r>
                  <a:rPr lang="en-US" dirty="0"/>
                  <a:t>Can also be used to test the onset of therapeutic effect of say, Cialis.</a:t>
                </a:r>
              </a:p>
              <a:p>
                <a:r>
                  <a:rPr lang="en-US" dirty="0"/>
                  <a:t>Step 1: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&lt;.05</m:t>
                    </m:r>
                  </m:oMath>
                </a14:m>
                <a:r>
                  <a:rPr lang="en-US" dirty="0"/>
                  <a:t> and move to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 OW, stop and accept all the hypotheses.</a:t>
                </a:r>
              </a:p>
              <a:p>
                <a:r>
                  <a:rPr lang="en-US" dirty="0"/>
                  <a:t>Step 2: repeat the process for remaining hypotheses</a:t>
                </a:r>
              </a:p>
              <a:p>
                <a:r>
                  <a:rPr lang="en-US" dirty="0"/>
                  <a:t>Adjusted p-values: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etc</a:t>
                </a:r>
              </a:p>
              <a:p>
                <a:r>
                  <a:rPr lang="en-US" dirty="0"/>
                  <a:t>Examples:</a:t>
                </a:r>
              </a:p>
              <a:p>
                <a:pPr marL="73152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=.06,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=.02</m:t>
                    </m:r>
                  </m:oMath>
                </a14:m>
                <a:endParaRPr lang="en-US" b="0" dirty="0"/>
              </a:p>
              <a:p>
                <a:pPr marL="73152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=.04,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=.02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2870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9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Gatekeeping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 slight variation on fixed sequence procedure</a:t>
                </a:r>
              </a:p>
              <a:p>
                <a:r>
                  <a:rPr lang="en-US" dirty="0"/>
                  <a:t>Used when there is one test of primary importance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other tests of less importance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Step 1: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≥.05</m:t>
                    </m:r>
                  </m:oMath>
                </a14:m>
                <a:r>
                  <a:rPr lang="en-US" dirty="0"/>
                  <a:t>, stop and accept all hypotheses; OW, declare significance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move on to Step 2</a:t>
                </a:r>
              </a:p>
              <a:p>
                <a:r>
                  <a:rPr lang="en-US" dirty="0"/>
                  <a:t>Step 2: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at FWER .05 level still.</a:t>
                </a:r>
              </a:p>
              <a:p>
                <a:r>
                  <a:rPr lang="en-US" dirty="0"/>
                  <a:t>Benefits: </a:t>
                </a:r>
              </a:p>
              <a:p>
                <a:pPr lvl="1"/>
                <a:r>
                  <a:rPr lang="en-US" dirty="0"/>
                  <a:t>No need to adjust the primary test for multiplicity at all</a:t>
                </a:r>
              </a:p>
              <a:p>
                <a:pPr lvl="1"/>
                <a:r>
                  <a:rPr lang="en-US" dirty="0"/>
                  <a:t>1 less number of hypotheses for the secondaries</a:t>
                </a:r>
              </a:p>
              <a:p>
                <a:r>
                  <a:rPr lang="en-US" dirty="0"/>
                  <a:t>Drawbacks (similar to fixed-sequence):</a:t>
                </a:r>
              </a:p>
              <a:p>
                <a:pPr lvl="1"/>
                <a:r>
                  <a:rPr lang="en-US" dirty="0"/>
                  <a:t>If the primary is insignificant, even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=.051,</m:t>
                    </m:r>
                  </m:oMath>
                </a14:m>
                <a:r>
                  <a:rPr lang="en-US" dirty="0"/>
                  <a:t> then you must give up any significance on ay secondary, even one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=.000001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2870" r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53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Fallback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Similar to fixed sequence and gatekeeping, null hypotheses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ordered.</a:t>
                </a:r>
              </a:p>
              <a:p>
                <a:r>
                  <a:rPr lang="en-US" dirty="0"/>
                  <a:t>Allocate the FWER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/>
                  <a:t> to all the null hypotheses using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idea is to recycle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not used by previous testing</a:t>
                </a:r>
              </a:p>
              <a:p>
                <a:r>
                  <a:rPr lang="en-US" dirty="0"/>
                  <a:t>Step 1: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; OW,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move on to next step.</a:t>
                </a:r>
              </a:p>
              <a:p>
                <a:r>
                  <a:rPr lang="en-US" dirty="0"/>
                  <a:t>Step 2: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accepted, and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rejected.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OW,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move on to next step. </a:t>
                </a:r>
              </a:p>
              <a:p>
                <a:r>
                  <a:rPr lang="en-US" dirty="0"/>
                  <a:t>Repeat until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Examples: FWER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=.05,</m:t>
                    </m:r>
                  </m:oMath>
                </a14:m>
                <a:r>
                  <a:rPr lang="en-US" dirty="0"/>
                  <a:t> two hypotheses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=.5</m:t>
                    </m:r>
                  </m:oMath>
                </a14:m>
                <a:endParaRPr lang="en-US" dirty="0"/>
              </a:p>
              <a:p>
                <a:pPr marL="73152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=.03,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=.04</m:t>
                    </m:r>
                  </m:oMath>
                </a14:m>
                <a:endParaRPr lang="en-US" dirty="0"/>
              </a:p>
              <a:p>
                <a:pPr marL="73152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=.01,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=.04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2568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9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Chain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EBEEE-0A46-44BD-AD03-48A6AC9A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class of nonparametric procedures known as chain procedures provides an extension of the fixed-sequence and fallback procedures</a:t>
            </a:r>
          </a:p>
          <a:p>
            <a:r>
              <a:rPr lang="en-US" dirty="0"/>
              <a:t>It pre-assign weights, like fallback procedures.</a:t>
            </a:r>
          </a:p>
          <a:p>
            <a:r>
              <a:rPr lang="en-US" dirty="0"/>
              <a:t>It supports propagation rules, e.g., after each rejection, the error rate can be transferred simultaneously to several hypotheses.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A hypertension dose finding clinical trial with Placebo, Low, Medium, and High dose of a study drug. </a:t>
            </a:r>
          </a:p>
          <a:p>
            <a:pPr lvl="1"/>
            <a:r>
              <a:rPr lang="en-US" dirty="0"/>
              <a:t>Data available from the Phase II trial suggest that the H&gt;M, H&gt;L, but M=L.</a:t>
            </a:r>
          </a:p>
          <a:p>
            <a:pPr lvl="1"/>
            <a:r>
              <a:rPr lang="en-US" dirty="0"/>
              <a:t>The fixed-sequence and fallback procedures might be suboptimal because there is no clear hierarchical testing order between the L and M doses.</a:t>
            </a:r>
          </a:p>
          <a:p>
            <a:pPr lvl="1"/>
            <a:r>
              <a:rPr lang="en-US" dirty="0"/>
              <a:t>So, a chain procedure is developed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8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Chain Procedure Example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Three hypotheses (vs placebo):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Initial hypothesis weights: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So the initial significance levels for the 3 hypotheses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Transition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𝐿𝑀</m:t>
                        </m:r>
                      </m:sub>
                    </m:sSub>
                  </m:oMath>
                </a14:m>
                <a:r>
                  <a:rPr lang="en-US" dirty="0"/>
                  <a:t> determine 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propagated in case a hypothesis is rejected.  The arrows indicate the direction of propagations.</a:t>
                </a:r>
              </a:p>
              <a:p>
                <a:pPr lvl="2"/>
                <a:r>
                  <a:rPr lang="en-US" dirty="0"/>
                  <a:t>The error rate released after the rejection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is split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is rejected, all the error rate is transferred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vice versa.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1662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B713D0D-3BD2-445B-A6EE-B00BC1CC0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071" y="236221"/>
            <a:ext cx="4004709" cy="22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8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Chain Procedure Example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 fontScale="92500" lnSpcReduction="10000"/>
              </a:bodyPr>
              <a:lstStyle/>
              <a:p>
                <a:pPr lvl="1"/>
                <a:r>
                  <a:rPr lang="en-US" dirty="0"/>
                  <a:t>Assume we observed 3 raw p-values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=0.017,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=0.026,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=0.022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Begin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&lt;.05/2</m:t>
                    </m:r>
                  </m:oMath>
                </a14:m>
                <a:r>
                  <a:rPr lang="en-US" dirty="0"/>
                  <a:t>,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 And its error rate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.05/2)</m:t>
                    </m:r>
                  </m:oMath>
                </a14:m>
                <a:r>
                  <a:rPr lang="en-US" dirty="0"/>
                  <a:t> can now be equally split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So, now, the significance level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.05/4</m:t>
                    </m:r>
                  </m:oMath>
                </a14:m>
                <a:r>
                  <a:rPr lang="en-US" dirty="0"/>
                  <a:t> (initial assignment) plus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.05/4</m:t>
                    </m:r>
                  </m:oMath>
                </a14:m>
                <a:r>
                  <a:rPr lang="en-US" dirty="0"/>
                  <a:t> , =.025</a:t>
                </a:r>
              </a:p>
              <a:p>
                <a:pPr lvl="2"/>
                <a:r>
                  <a:rPr lang="en-US" dirty="0"/>
                  <a:t>Similarly, the significance level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is also .025 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 lvl="2"/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&gt;.025</m:t>
                    </m:r>
                  </m:oMath>
                </a14:m>
                <a:r>
                  <a:rPr lang="en-US" dirty="0"/>
                  <a:t>, we fail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(for now) and no further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can be transferred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&lt;.025</m:t>
                    </m:r>
                  </m:oMath>
                </a14:m>
                <a:r>
                  <a:rPr lang="en-US" dirty="0"/>
                  <a:t>,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and transfer its .025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 which now can be tested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.025+.025=.05</m:t>
                    </m:r>
                  </m:oMath>
                </a14:m>
                <a:r>
                  <a:rPr lang="en-US" dirty="0"/>
                  <a:t> level (Surprise!)</a:t>
                </a:r>
              </a:p>
              <a:p>
                <a:pPr lvl="2"/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&lt;.05,</m:t>
                    </m:r>
                  </m:oMath>
                </a14:m>
                <a:r>
                  <a:rPr lang="en-US" dirty="0"/>
                  <a:t>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also.</a:t>
                </a:r>
              </a:p>
              <a:p>
                <a:pPr lvl="1"/>
                <a:r>
                  <a:rPr lang="en-US" dirty="0"/>
                  <a:t>Conclusion: We rejected all 3 hypotheses while controlling FWER.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1964" b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B713D0D-3BD2-445B-A6EE-B00BC1CC0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071" y="211054"/>
            <a:ext cx="4004709" cy="22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5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Motivation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EBEEE-0A46-44BD-AD03-48A6AC9A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Single continuous outcome y, at single time point</a:t>
            </a:r>
          </a:p>
          <a:p>
            <a:r>
              <a:rPr lang="en-US" dirty="0"/>
              <a:t>Treatment with multiple groups (1, 2, 3). </a:t>
            </a:r>
          </a:p>
          <a:p>
            <a:pPr lvl="1"/>
            <a:r>
              <a:rPr lang="en-US" dirty="0"/>
              <a:t>Active treatments: 1, 2</a:t>
            </a:r>
          </a:p>
          <a:p>
            <a:pPr lvl="1"/>
            <a:r>
              <a:rPr lang="en-US" dirty="0"/>
              <a:t>Control: 3</a:t>
            </a:r>
          </a:p>
          <a:p>
            <a:r>
              <a:rPr lang="en-US" dirty="0"/>
              <a:t>Pairwise comparisons (1 vs 2, 1 vs 3, 2 vs 3)</a:t>
            </a:r>
          </a:p>
          <a:p>
            <a:pPr lvl="1"/>
            <a:r>
              <a:rPr lang="en-US" dirty="0"/>
              <a:t>Bonferroni Adjustment (nonparametric)</a:t>
            </a:r>
          </a:p>
          <a:p>
            <a:pPr lvl="1"/>
            <a:r>
              <a:rPr lang="en-US" dirty="0"/>
              <a:t>Tukey Adjustment (parametric)</a:t>
            </a:r>
          </a:p>
          <a:p>
            <a:r>
              <a:rPr lang="en-US" dirty="0"/>
              <a:t>SAS code (adjusted p-values): </a:t>
            </a:r>
          </a:p>
          <a:p>
            <a:pPr lvl="1"/>
            <a:r>
              <a:rPr lang="en-US" dirty="0"/>
              <a:t>proc </a:t>
            </a:r>
            <a:r>
              <a:rPr lang="en-US" dirty="0" err="1"/>
              <a:t>glm</a:t>
            </a:r>
            <a:r>
              <a:rPr lang="en-US" dirty="0"/>
              <a:t>; class treatment; model y=treatment; </a:t>
            </a:r>
          </a:p>
          <a:p>
            <a:pPr lvl="1"/>
            <a:r>
              <a:rPr lang="en-US" dirty="0" err="1"/>
              <a:t>lsmeans</a:t>
            </a:r>
            <a:r>
              <a:rPr lang="en-US" dirty="0"/>
              <a:t> treatment/adjust=bon </a:t>
            </a:r>
            <a:r>
              <a:rPr lang="en-US" dirty="0" err="1"/>
              <a:t>pdiff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lsmeans</a:t>
            </a:r>
            <a:r>
              <a:rPr lang="en-US" dirty="0"/>
              <a:t> treatment/adjust=</a:t>
            </a:r>
            <a:r>
              <a:rPr lang="en-US" dirty="0" err="1"/>
              <a:t>tukey</a:t>
            </a:r>
            <a:r>
              <a:rPr lang="en-US" dirty="0"/>
              <a:t> </a:t>
            </a:r>
            <a:r>
              <a:rPr lang="en-US" dirty="0" err="1"/>
              <a:t>pdiff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B2C1A-4D91-4A06-A1DA-67298A98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41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Motivation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EBEEE-0A46-44BD-AD03-48A6AC9A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en-US" dirty="0"/>
              <a:t>Active vs control (1 vs 3, 2 vs 3)</a:t>
            </a:r>
          </a:p>
          <a:p>
            <a:pPr lvl="1"/>
            <a:r>
              <a:rPr lang="en-US" dirty="0"/>
              <a:t>Rationale: increase power (smaller p-value) with a smaller number of comparisons</a:t>
            </a:r>
          </a:p>
          <a:p>
            <a:pPr lvl="1"/>
            <a:r>
              <a:rPr lang="en-US" dirty="0"/>
              <a:t>Bonferroni Adjustment</a:t>
            </a:r>
          </a:p>
          <a:p>
            <a:pPr lvl="1"/>
            <a:r>
              <a:rPr lang="en-US" dirty="0"/>
              <a:t>Dunnett Adjustment</a:t>
            </a:r>
          </a:p>
          <a:p>
            <a:r>
              <a:rPr lang="en-US" dirty="0"/>
              <a:t>SAS code:</a:t>
            </a:r>
          </a:p>
          <a:p>
            <a:pPr lvl="1"/>
            <a:r>
              <a:rPr lang="en-US" dirty="0" err="1"/>
              <a:t>lsmeans</a:t>
            </a:r>
            <a:r>
              <a:rPr lang="en-US" dirty="0"/>
              <a:t> treatment/adjust=</a:t>
            </a:r>
            <a:r>
              <a:rPr lang="en-US" dirty="0" err="1"/>
              <a:t>dunnett</a:t>
            </a:r>
            <a:r>
              <a:rPr lang="en-US" dirty="0"/>
              <a:t> </a:t>
            </a:r>
            <a:r>
              <a:rPr lang="en-US" dirty="0" err="1"/>
              <a:t>pdiff</a:t>
            </a:r>
            <a:r>
              <a:rPr lang="en-US" dirty="0"/>
              <a:t>=control(‘3’);</a:t>
            </a:r>
          </a:p>
          <a:p>
            <a:r>
              <a:rPr lang="en-US" dirty="0"/>
              <a:t>SAS outputs adjusted p-values which should be compared to 2-sided .05 level</a:t>
            </a:r>
          </a:p>
          <a:p>
            <a:r>
              <a:rPr lang="en-US" dirty="0"/>
              <a:t>SAS demo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79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Examples of multiplicity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EBEEE-0A46-44BD-AD03-48A6AC9A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Multiple treatment comparisons</a:t>
            </a:r>
          </a:p>
          <a:p>
            <a:pPr lvl="1"/>
            <a:r>
              <a:rPr lang="en-US" dirty="0"/>
              <a:t>Dose-response studies</a:t>
            </a:r>
          </a:p>
          <a:p>
            <a:r>
              <a:rPr lang="en-US" dirty="0"/>
              <a:t>Multiple primary endpoints</a:t>
            </a:r>
          </a:p>
          <a:p>
            <a:pPr lvl="1"/>
            <a:r>
              <a:rPr lang="en-US" dirty="0"/>
              <a:t>the efficacy profile of cardiovascular drugs is typically evaluated using multiple outcome variables such as all-cause mortality, nonfatal myocardial infarction, or refractory angina/urgent revascularization</a:t>
            </a:r>
          </a:p>
          <a:p>
            <a:r>
              <a:rPr lang="en-US" dirty="0"/>
              <a:t>Multiple secondary endpoints.</a:t>
            </a:r>
          </a:p>
          <a:p>
            <a:pPr lvl="1"/>
            <a:r>
              <a:rPr lang="en-US" dirty="0"/>
              <a:t>progression-free survival and overall survival</a:t>
            </a:r>
          </a:p>
          <a:p>
            <a:r>
              <a:rPr lang="en-US" dirty="0"/>
              <a:t>Multiple patient populations</a:t>
            </a:r>
          </a:p>
          <a:p>
            <a:pPr lvl="1"/>
            <a:r>
              <a:rPr lang="en-US" dirty="0"/>
              <a:t>Overall population and Subgroup defined by a signature</a:t>
            </a:r>
          </a:p>
          <a:p>
            <a:r>
              <a:rPr lang="en-US" dirty="0"/>
              <a:t>Multiple looks</a:t>
            </a:r>
          </a:p>
          <a:p>
            <a:pPr lvl="1"/>
            <a:r>
              <a:rPr lang="en-US" dirty="0"/>
              <a:t>Group sequential and Adaptive design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7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Familywise Error Rate (FWER)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null hypotheses: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each is tested using one test statistic and a p-values is calculated.</a:t>
                </a:r>
              </a:p>
              <a:p>
                <a:pPr lvl="1"/>
                <a:r>
                  <a:rPr lang="en-US" dirty="0" err="1"/>
                  <a:t>Eg</a:t>
                </a:r>
                <a:r>
                  <a:rPr lang="en-US" dirty="0"/>
                  <a:t>, log-rank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t-test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chi-squared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etc.</a:t>
                </a:r>
              </a:p>
              <a:p>
                <a:r>
                  <a:rPr lang="en-US" dirty="0"/>
                  <a:t>FWER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least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if only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hypotheses are true.</a:t>
                </a:r>
              </a:p>
              <a:p>
                <a:r>
                  <a:rPr lang="en-US" dirty="0"/>
                  <a:t>A wrong practice without considering FWER control</a:t>
                </a:r>
              </a:p>
              <a:p>
                <a:pPr lvl="1"/>
                <a:r>
                  <a:rPr lang="en-US" dirty="0"/>
                  <a:t>Consider a randomized controlled clinical trial comparing drug vs control.</a:t>
                </a:r>
              </a:p>
              <a:p>
                <a:pPr lvl="1"/>
                <a:r>
                  <a:rPr lang="en-US" dirty="0"/>
                  <a:t>Two hypothesis testing were performed with two p-values</a:t>
                </a:r>
              </a:p>
              <a:p>
                <a:pPr lvl="2"/>
                <a:r>
                  <a:rPr lang="en-US" dirty="0"/>
                  <a:t>Raw Log-rank p-value for overall survival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=.04&lt;.05</m:t>
                    </m:r>
                  </m:oMath>
                </a14:m>
                <a:r>
                  <a:rPr lang="en-US" b="0" dirty="0"/>
                  <a:t>.  (Survival curves are separated and in favor of drug).</a:t>
                </a:r>
              </a:p>
              <a:p>
                <a:pPr lvl="2"/>
                <a:r>
                  <a:rPr lang="en-US" dirty="0"/>
                  <a:t>Raw Two-sample t-test p-value for quality of life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=.03&lt;.05</m:t>
                    </m:r>
                  </m:oMath>
                </a14:m>
                <a:r>
                  <a:rPr lang="en-US" dirty="0"/>
                  <a:t>. (in favor of drug).</a:t>
                </a:r>
              </a:p>
              <a:p>
                <a:pPr lvl="1"/>
                <a:r>
                  <a:rPr lang="en-US" dirty="0"/>
                  <a:t>(Wrong) Conclusion: Drug significantly prolongs life and improves quality of life</a:t>
                </a:r>
              </a:p>
              <a:p>
                <a:pPr marL="4572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2568" r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63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What happens if FWER is not controlled?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assume 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test statistics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independent </a:t>
                </a:r>
              </a:p>
              <a:p>
                <a:pPr lvl="1"/>
                <a:r>
                  <a:rPr lang="en-US" dirty="0"/>
                  <a:t>each of the hypothesis is tested at .05 level</a:t>
                </a:r>
              </a:p>
              <a:p>
                <a:r>
                  <a:rPr lang="en-US" dirty="0"/>
                  <a:t>FWER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" indent="0">
                  <a:buNone/>
                </a:pPr>
                <a:r>
                  <a:rPr lang="en-US" dirty="0"/>
                  <a:t>        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FWER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33.7%</m:t>
                    </m:r>
                  </m:oMath>
                </a14:m>
                <a:r>
                  <a:rPr lang="en-US" dirty="0"/>
                  <a:t> when </a:t>
                </a:r>
                <a:r>
                  <a:rPr lang="en-US" i="1" dirty="0"/>
                  <a:t>k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FWER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64.2%</m:t>
                    </m:r>
                  </m:oMath>
                </a14:m>
                <a:r>
                  <a:rPr lang="en-US" dirty="0"/>
                  <a:t> when </a:t>
                </a:r>
                <a:r>
                  <a:rPr lang="en-US" i="1" dirty="0"/>
                  <a:t>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3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Weak and Strong Control of FWER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null hypotheses: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 multiplicity adjustment procedure (MAP) is said to control FWER in the </a:t>
                </a:r>
                <a:r>
                  <a:rPr lang="en-US" dirty="0">
                    <a:solidFill>
                      <a:srgbClr val="FF0000"/>
                    </a:solidFill>
                  </a:rPr>
                  <a:t>weak</a:t>
                </a:r>
                <a:r>
                  <a:rPr lang="en-US" dirty="0"/>
                  <a:t> sense </a:t>
                </a:r>
                <a:r>
                  <a:rPr lang="en-US" dirty="0">
                    <a:solidFill>
                      <a:srgbClr val="FF0000"/>
                    </a:solidFill>
                  </a:rPr>
                  <a:t>if it controls the FWER under the global null configuration (intersection of all null hypotheses,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not necessarily under all other configurations</a:t>
                </a:r>
              </a:p>
              <a:p>
                <a:r>
                  <a:rPr lang="en-US" dirty="0"/>
                  <a:t>An MAP is said to control FWER in the </a:t>
                </a:r>
                <a:r>
                  <a:rPr lang="en-US" dirty="0">
                    <a:solidFill>
                      <a:srgbClr val="FF0000"/>
                    </a:solidFill>
                  </a:rPr>
                  <a:t>strong</a:t>
                </a:r>
                <a:r>
                  <a:rPr lang="en-US" dirty="0"/>
                  <a:t> sense </a:t>
                </a:r>
                <a:r>
                  <a:rPr lang="en-US" dirty="0">
                    <a:solidFill>
                      <a:srgbClr val="FF0000"/>
                    </a:solidFill>
                  </a:rPr>
                  <a:t>if it controls the FWER under all possible null configurations</a:t>
                </a:r>
              </a:p>
              <a:p>
                <a:r>
                  <a:rPr lang="en-US" dirty="0"/>
                  <a:t>Example of all possible null configurations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All 3-way intersections: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2-way intersections: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individual null hypotheses: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Strong control implies weak control, and we want MAPs  strongly control FWER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2568" r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9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525A-1E4A-41CC-8566-3285F782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Closed Testing Principle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null hypotheses: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can construct MAPs based on definition of strong control of FWER, which can be hard</a:t>
                </a:r>
              </a:p>
              <a:p>
                <a:r>
                  <a:rPr lang="en-US" dirty="0"/>
                  <a:t>Another way is to use Closed Testing Principle </a:t>
                </a:r>
              </a:p>
              <a:p>
                <a:pPr lvl="1"/>
                <a:r>
                  <a:rPr lang="en-US" dirty="0"/>
                  <a:t>Test every member (configuration) of the closed family by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-level test</a:t>
                </a:r>
              </a:p>
              <a:p>
                <a:pPr lvl="1"/>
                <a:r>
                  <a:rPr lang="en-US" dirty="0"/>
                  <a:t>Reject an individual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 if</a:t>
                </a:r>
              </a:p>
              <a:p>
                <a:pPr lvl="2"/>
                <a:r>
                  <a:rPr lang="en-US" dirty="0"/>
                  <a:t>its corresponding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-level  test rejects it, and</a:t>
                </a:r>
              </a:p>
              <a:p>
                <a:pPr lvl="2"/>
                <a:r>
                  <a:rPr lang="en-US" dirty="0"/>
                  <a:t>every interaction hypothesis includes it is also rejected</a:t>
                </a:r>
              </a:p>
              <a:p>
                <a:pPr lvl="1"/>
                <a:r>
                  <a:rPr lang="en-US" dirty="0"/>
                  <a:t>An example (next slide),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the following hypotheses are rejected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-level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EBEEE-0A46-44BD-AD03-48A6AC9A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038600"/>
              </a:xfrm>
              <a:blipFill>
                <a:blip r:embed="rId2"/>
                <a:stretch>
                  <a:fillRect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51F7-A71C-498F-A403-6E5BE47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63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2578</TotalTime>
  <Words>2483</Words>
  <Application>Microsoft Office PowerPoint</Application>
  <PresentationFormat>Widescreen</PresentationFormat>
  <Paragraphs>230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Cambria Math</vt:lpstr>
      <vt:lpstr>Corbel</vt:lpstr>
      <vt:lpstr>Basis</vt:lpstr>
      <vt:lpstr>Multiplicity Adjustment in Design and Analysis of Clinical Trials</vt:lpstr>
      <vt:lpstr>Outline</vt:lpstr>
      <vt:lpstr>Motivation (1)</vt:lpstr>
      <vt:lpstr>Motivation (2)</vt:lpstr>
      <vt:lpstr>Examples of multiplicity problems</vt:lpstr>
      <vt:lpstr>Familywise Error Rate (FWER)</vt:lpstr>
      <vt:lpstr>What happens if FWER is not controlled?</vt:lpstr>
      <vt:lpstr>Weak and Strong Control of FWER</vt:lpstr>
      <vt:lpstr>Closed Testing Principle (1)</vt:lpstr>
      <vt:lpstr>Closed Testing Principle (2)</vt:lpstr>
      <vt:lpstr>Adjusted p-values</vt:lpstr>
      <vt:lpstr>Multiplicity Adjustment Procedures</vt:lpstr>
      <vt:lpstr>Bonferroni Procedure</vt:lpstr>
      <vt:lpstr>Sidak Procedure</vt:lpstr>
      <vt:lpstr>Simes Procedure</vt:lpstr>
      <vt:lpstr>Bonferroni-Holm (Holm) Procedure</vt:lpstr>
      <vt:lpstr>Simes-Hormel (Hormel) Procedure</vt:lpstr>
      <vt:lpstr>Hochberg Procedure</vt:lpstr>
      <vt:lpstr>Power Comparison (Dmitrienko)</vt:lpstr>
      <vt:lpstr>Fixed-sequence procedure</vt:lpstr>
      <vt:lpstr>Gatekeeping</vt:lpstr>
      <vt:lpstr>Fallback Procedure</vt:lpstr>
      <vt:lpstr>Chain Procedure</vt:lpstr>
      <vt:lpstr>Chain Procedure Example (1)</vt:lpstr>
      <vt:lpstr>Chain Procedure Example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Multiplicity Adjustment in Design and Analysis of Clinical Trials</dc:title>
  <dc:creator>Zhao, Daniel (HSC)</dc:creator>
  <cp:lastModifiedBy>Zhao, Daniel (HSC)</cp:lastModifiedBy>
  <cp:revision>1</cp:revision>
  <dcterms:created xsi:type="dcterms:W3CDTF">2021-07-30T22:12:10Z</dcterms:created>
  <dcterms:modified xsi:type="dcterms:W3CDTF">2021-08-13T16:14:46Z</dcterms:modified>
</cp:coreProperties>
</file>